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  <p:sldMasterId id="2147483652" r:id="rId2"/>
    <p:sldMasterId id="2147483684" r:id="rId3"/>
  </p:sldMasterIdLst>
  <p:notesMasterIdLst>
    <p:notesMasterId r:id="rId30"/>
  </p:notesMasterIdLst>
  <p:handoutMasterIdLst>
    <p:handoutMasterId r:id="rId31"/>
  </p:handoutMasterIdLst>
  <p:sldIdLst>
    <p:sldId id="325" r:id="rId4"/>
    <p:sldId id="328" r:id="rId5"/>
    <p:sldId id="327" r:id="rId6"/>
    <p:sldId id="329" r:id="rId7"/>
    <p:sldId id="330" r:id="rId8"/>
    <p:sldId id="331" r:id="rId9"/>
    <p:sldId id="332" r:id="rId10"/>
    <p:sldId id="333" r:id="rId11"/>
    <p:sldId id="326" r:id="rId12"/>
    <p:sldId id="335" r:id="rId13"/>
    <p:sldId id="336" r:id="rId14"/>
    <p:sldId id="337" r:id="rId15"/>
    <p:sldId id="338" r:id="rId16"/>
    <p:sldId id="334" r:id="rId17"/>
    <p:sldId id="340" r:id="rId18"/>
    <p:sldId id="341" r:id="rId19"/>
    <p:sldId id="342" r:id="rId20"/>
    <p:sldId id="343" r:id="rId21"/>
    <p:sldId id="344" r:id="rId22"/>
    <p:sldId id="345" r:id="rId23"/>
    <p:sldId id="347" r:id="rId24"/>
    <p:sldId id="349" r:id="rId25"/>
    <p:sldId id="348" r:id="rId26"/>
    <p:sldId id="351" r:id="rId27"/>
    <p:sldId id="350" r:id="rId28"/>
    <p:sldId id="261" r:id="rId29"/>
  </p:sldIdLst>
  <p:sldSz cx="12192000" cy="6858000"/>
  <p:notesSz cx="6858000" cy="9144000"/>
  <p:embeddedFontLst>
    <p:embeddedFont>
      <p:font typeface="Arial Black" panose="020B0A04020102020204" pitchFamily="34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IRANSans(FaNum)" panose="020B0604020202020204" charset="-78"/>
      <p:regular r:id="rId37"/>
      <p:bold r:id="rId38"/>
    </p:embeddedFont>
    <p:embeddedFont>
      <p:font typeface="Shabnam" panose="020B0604020202020204" charset="0"/>
      <p:regular r:id="rId39"/>
      <p:bold r:id="rId40"/>
    </p:embeddedFont>
  </p:embeddedFontLst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C8EFD27B-9F85-4C1F-9B0E-63543D8A48F2}">
          <p14:sldIdLst>
            <p14:sldId id="325"/>
            <p14:sldId id="328"/>
            <p14:sldId id="327"/>
            <p14:sldId id="329"/>
            <p14:sldId id="330"/>
            <p14:sldId id="331"/>
            <p14:sldId id="332"/>
            <p14:sldId id="333"/>
            <p14:sldId id="326"/>
            <p14:sldId id="335"/>
            <p14:sldId id="336"/>
            <p14:sldId id="337"/>
            <p14:sldId id="338"/>
            <p14:sldId id="334"/>
            <p14:sldId id="340"/>
            <p14:sldId id="341"/>
            <p14:sldId id="342"/>
            <p14:sldId id="343"/>
            <p14:sldId id="344"/>
            <p14:sldId id="345"/>
            <p14:sldId id="347"/>
            <p14:sldId id="349"/>
            <p14:sldId id="348"/>
            <p14:sldId id="351"/>
            <p14:sldId id="350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6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1" autoAdjust="0"/>
    <p:restoredTop sz="96196" autoAdjust="0"/>
  </p:normalViewPr>
  <p:slideViewPr>
    <p:cSldViewPr snapToGrid="0">
      <p:cViewPr varScale="1">
        <p:scale>
          <a:sx n="68" d="100"/>
          <a:sy n="68" d="100"/>
        </p:scale>
        <p:origin x="396" y="72"/>
      </p:cViewPr>
      <p:guideLst>
        <p:guide orient="horz" pos="26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75A0A4-518F-48D4-84F1-3DC45E255F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0BD4FD-FB6F-481F-B069-F42B98D8B3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75742-7AAE-47DE-B133-CD0BB1D90670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453BBD-785B-4BC4-AC52-D1D1BA4FA5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CE4043-0CA1-4854-9D91-B4E994F73A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2F20B6-6FF5-45E0-A3EA-F826548D3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11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AFEC3-B050-45E0-A459-0A4277F7B1C2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3EE3B-20DA-4DBD-9D99-4E96D3BF5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50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3EE3B-20DA-4DBD-9D99-4E96D3BF51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81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3EE3B-20DA-4DBD-9D99-4E96D3BF51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74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3EE3B-20DA-4DBD-9D99-4E96D3BF51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53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3EE3B-20DA-4DBD-9D99-4E96D3BF51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76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3EE3B-20DA-4DBD-9D99-4E96D3BF51B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32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0E14F5-2334-4D60-AFA5-9F11AB56AF64}"/>
              </a:ext>
            </a:extLst>
          </p:cNvPr>
          <p:cNvGrpSpPr/>
          <p:nvPr userDrawn="1"/>
        </p:nvGrpSpPr>
        <p:grpSpPr>
          <a:xfrm>
            <a:off x="-21266" y="0"/>
            <a:ext cx="12213265" cy="6858000"/>
            <a:chOff x="-21265" y="0"/>
            <a:chExt cx="2384822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C100DCC-09D3-45B7-8A47-A4E27E2D5041}"/>
                </a:ext>
              </a:extLst>
            </p:cNvPr>
            <p:cNvSpPr/>
            <p:nvPr/>
          </p:nvSpPr>
          <p:spPr>
            <a:xfrm>
              <a:off x="-21265" y="0"/>
              <a:ext cx="40172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98BFEFE-2C49-4B0A-BE50-6F18F8FEE6B6}"/>
                </a:ext>
              </a:extLst>
            </p:cNvPr>
            <p:cNvSpPr/>
            <p:nvPr/>
          </p:nvSpPr>
          <p:spPr>
            <a:xfrm>
              <a:off x="376964" y="0"/>
              <a:ext cx="397568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B80587-358B-4058-9949-A1BA7FD5B90F}"/>
                </a:ext>
              </a:extLst>
            </p:cNvPr>
            <p:cNvSpPr/>
            <p:nvPr/>
          </p:nvSpPr>
          <p:spPr>
            <a:xfrm>
              <a:off x="774347" y="0"/>
              <a:ext cx="397568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8014BC-AEE7-48F5-9330-8BD21B7FBE20}"/>
                </a:ext>
              </a:extLst>
            </p:cNvPr>
            <p:cNvSpPr/>
            <p:nvPr/>
          </p:nvSpPr>
          <p:spPr>
            <a:xfrm>
              <a:off x="1171267" y="0"/>
              <a:ext cx="397568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232F65-D250-4A01-A831-1BA6C410A7C4}"/>
                </a:ext>
              </a:extLst>
            </p:cNvPr>
            <p:cNvSpPr/>
            <p:nvPr/>
          </p:nvSpPr>
          <p:spPr>
            <a:xfrm>
              <a:off x="1568422" y="0"/>
              <a:ext cx="397568" cy="685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0CF55A-0474-4740-BB4C-57A935CBC010}"/>
                </a:ext>
              </a:extLst>
            </p:cNvPr>
            <p:cNvSpPr/>
            <p:nvPr/>
          </p:nvSpPr>
          <p:spPr>
            <a:xfrm>
              <a:off x="1965989" y="0"/>
              <a:ext cx="397568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E8C512-D044-417F-88C3-87EA35A37A75}"/>
              </a:ext>
            </a:extLst>
          </p:cNvPr>
          <p:cNvGrpSpPr/>
          <p:nvPr userDrawn="1"/>
        </p:nvGrpSpPr>
        <p:grpSpPr>
          <a:xfrm>
            <a:off x="5230606" y="1239951"/>
            <a:ext cx="1730789" cy="244549"/>
            <a:chOff x="435935" y="648585"/>
            <a:chExt cx="1730789" cy="24454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B32F71F-C37B-40DB-AC1C-FAE4A97E435F}"/>
                </a:ext>
              </a:extLst>
            </p:cNvPr>
            <p:cNvSpPr/>
            <p:nvPr/>
          </p:nvSpPr>
          <p:spPr>
            <a:xfrm>
              <a:off x="435935" y="648585"/>
              <a:ext cx="244549" cy="244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172B89D-B1FF-4A2B-9A0B-7523468280B8}"/>
                </a:ext>
              </a:extLst>
            </p:cNvPr>
            <p:cNvSpPr/>
            <p:nvPr/>
          </p:nvSpPr>
          <p:spPr>
            <a:xfrm>
              <a:off x="733183" y="648585"/>
              <a:ext cx="244549" cy="2445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56C641A-8172-4B9C-81FC-825F522B8293}"/>
                </a:ext>
              </a:extLst>
            </p:cNvPr>
            <p:cNvSpPr/>
            <p:nvPr/>
          </p:nvSpPr>
          <p:spPr>
            <a:xfrm>
              <a:off x="1030431" y="648585"/>
              <a:ext cx="244549" cy="24454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AA96E59-0D3F-4A9F-8539-41D89B47EBC7}"/>
                </a:ext>
              </a:extLst>
            </p:cNvPr>
            <p:cNvSpPr/>
            <p:nvPr/>
          </p:nvSpPr>
          <p:spPr>
            <a:xfrm>
              <a:off x="1327679" y="648585"/>
              <a:ext cx="244549" cy="24454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B579CB6-2852-4EB9-AACE-21B5F38AFFDE}"/>
                </a:ext>
              </a:extLst>
            </p:cNvPr>
            <p:cNvSpPr/>
            <p:nvPr/>
          </p:nvSpPr>
          <p:spPr>
            <a:xfrm>
              <a:off x="1624927" y="648585"/>
              <a:ext cx="244549" cy="24454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1DF976F-1C48-4F1C-9A1C-DB5336449A41}"/>
                </a:ext>
              </a:extLst>
            </p:cNvPr>
            <p:cNvSpPr/>
            <p:nvPr/>
          </p:nvSpPr>
          <p:spPr>
            <a:xfrm>
              <a:off x="1922175" y="648585"/>
              <a:ext cx="244549" cy="24454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2057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80806DE-2C79-4003-BF1D-4EFCF94F936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676291" y="1261455"/>
            <a:ext cx="4334608" cy="433509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C574AA1B-BBA5-4FCC-9508-18A72947EC62}"/>
              </a:ext>
            </a:extLst>
          </p:cNvPr>
          <p:cNvSpPr/>
          <p:nvPr userDrawn="1"/>
        </p:nvSpPr>
        <p:spPr>
          <a:xfrm>
            <a:off x="5972907" y="558312"/>
            <a:ext cx="5741377" cy="5741377"/>
          </a:xfrm>
          <a:prstGeom prst="blockArc">
            <a:avLst>
              <a:gd name="adj1" fmla="val 12381833"/>
              <a:gd name="adj2" fmla="val 9279677"/>
              <a:gd name="adj3" fmla="val 9208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0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80806DE-2C79-4003-BF1D-4EFCF94F936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2915949" y="0"/>
            <a:ext cx="433460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5224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80806DE-2C79-4003-BF1D-4EFCF94F936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8674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AB5EE6D-C3ED-45F9-A665-6FD680D4957E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606908" y="1091076"/>
            <a:ext cx="6585092" cy="5766924"/>
          </a:xfrm>
          <a:custGeom>
            <a:avLst/>
            <a:gdLst>
              <a:gd name="connsiteX0" fmla="*/ 4201780 w 6585092"/>
              <a:gd name="connsiteY0" fmla="*/ 0 h 5766924"/>
              <a:gd name="connsiteX1" fmla="*/ 6551035 w 6585092"/>
              <a:gd name="connsiteY1" fmla="*/ 717678 h 5766924"/>
              <a:gd name="connsiteX2" fmla="*/ 6585092 w 6585092"/>
              <a:gd name="connsiteY2" fmla="*/ 741899 h 5766924"/>
              <a:gd name="connsiteX3" fmla="*/ 6585092 w 6585092"/>
              <a:gd name="connsiteY3" fmla="*/ 5766924 h 5766924"/>
              <a:gd name="connsiteX4" fmla="*/ 304204 w 6585092"/>
              <a:gd name="connsiteY4" fmla="*/ 5766924 h 5766924"/>
              <a:gd name="connsiteX5" fmla="*/ 188904 w 6585092"/>
              <a:gd name="connsiteY5" fmla="*/ 5451867 h 5766924"/>
              <a:gd name="connsiteX6" fmla="*/ 0 w 6585092"/>
              <a:gd name="connsiteY6" fmla="*/ 4202247 h 5766924"/>
              <a:gd name="connsiteX7" fmla="*/ 4201780 w 6585092"/>
              <a:gd name="connsiteY7" fmla="*/ 0 h 576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85092" h="5766924">
                <a:moveTo>
                  <a:pt x="4201780" y="0"/>
                </a:moveTo>
                <a:cubicBezTo>
                  <a:pt x="5071997" y="0"/>
                  <a:pt x="5880427" y="264574"/>
                  <a:pt x="6551035" y="717678"/>
                </a:cubicBezTo>
                <a:lnTo>
                  <a:pt x="6585092" y="741899"/>
                </a:lnTo>
                <a:lnTo>
                  <a:pt x="6585092" y="5766924"/>
                </a:lnTo>
                <a:lnTo>
                  <a:pt x="304204" y="5766924"/>
                </a:lnTo>
                <a:lnTo>
                  <a:pt x="188904" y="5451867"/>
                </a:lnTo>
                <a:cubicBezTo>
                  <a:pt x="66136" y="5057113"/>
                  <a:pt x="0" y="4637404"/>
                  <a:pt x="0" y="4202247"/>
                </a:cubicBezTo>
                <a:cubicBezTo>
                  <a:pt x="0" y="1881410"/>
                  <a:pt x="1881201" y="0"/>
                  <a:pt x="420178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2342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0">
            <a:extLst>
              <a:ext uri="{FF2B5EF4-FFF2-40B4-BE49-F238E27FC236}">
                <a16:creationId xmlns:a16="http://schemas.microsoft.com/office/drawing/2014/main" id="{BF03EB36-F8DB-4213-8EE1-9A5D29D92A5D}"/>
              </a:ext>
            </a:extLst>
          </p:cNvPr>
          <p:cNvSpPr/>
          <p:nvPr userDrawn="1"/>
        </p:nvSpPr>
        <p:spPr>
          <a:xfrm>
            <a:off x="7657923" y="96654"/>
            <a:ext cx="4534077" cy="6761346"/>
          </a:xfrm>
          <a:custGeom>
            <a:avLst/>
            <a:gdLst>
              <a:gd name="connsiteX0" fmla="*/ 1723219 w 4534077"/>
              <a:gd name="connsiteY0" fmla="*/ 0 h 6761346"/>
              <a:gd name="connsiteX1" fmla="*/ 4534077 w 4534077"/>
              <a:gd name="connsiteY1" fmla="*/ 0 h 6761346"/>
              <a:gd name="connsiteX2" fmla="*/ 4534077 w 4534077"/>
              <a:gd name="connsiteY2" fmla="*/ 1295823 h 6761346"/>
              <a:gd name="connsiteX3" fmla="*/ 4480264 w 4534077"/>
              <a:gd name="connsiteY3" fmla="*/ 1298541 h 6761346"/>
              <a:gd name="connsiteX4" fmla="*/ 2360823 w 4534077"/>
              <a:gd name="connsiteY4" fmla="*/ 3647174 h 6761346"/>
              <a:gd name="connsiteX5" fmla="*/ 4480264 w 4534077"/>
              <a:gd name="connsiteY5" fmla="*/ 5995808 h 6761346"/>
              <a:gd name="connsiteX6" fmla="*/ 4534077 w 4534077"/>
              <a:gd name="connsiteY6" fmla="*/ 5998525 h 6761346"/>
              <a:gd name="connsiteX7" fmla="*/ 4534077 w 4534077"/>
              <a:gd name="connsiteY7" fmla="*/ 6761346 h 6761346"/>
              <a:gd name="connsiteX8" fmla="*/ 1173253 w 4534077"/>
              <a:gd name="connsiteY8" fmla="*/ 6761346 h 6761346"/>
              <a:gd name="connsiteX9" fmla="*/ 1046818 w 4534077"/>
              <a:gd name="connsiteY9" fmla="*/ 6612154 h 6761346"/>
              <a:gd name="connsiteX10" fmla="*/ 0 w 4534077"/>
              <a:gd name="connsiteY10" fmla="*/ 3647174 h 6761346"/>
              <a:gd name="connsiteX11" fmla="*/ 1718241 w 4534077"/>
              <a:gd name="connsiteY11" fmla="*/ 3723 h 676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077" h="6761346">
                <a:moveTo>
                  <a:pt x="1723219" y="0"/>
                </a:moveTo>
                <a:lnTo>
                  <a:pt x="4534077" y="0"/>
                </a:lnTo>
                <a:lnTo>
                  <a:pt x="4534077" y="1295823"/>
                </a:lnTo>
                <a:lnTo>
                  <a:pt x="4480264" y="1298541"/>
                </a:lnTo>
                <a:cubicBezTo>
                  <a:pt x="3289805" y="1419438"/>
                  <a:pt x="2360823" y="2424819"/>
                  <a:pt x="2360823" y="3647174"/>
                </a:cubicBezTo>
                <a:cubicBezTo>
                  <a:pt x="2360823" y="4869531"/>
                  <a:pt x="3289805" y="5874910"/>
                  <a:pt x="4480264" y="5995808"/>
                </a:cubicBezTo>
                <a:lnTo>
                  <a:pt x="4534077" y="5998525"/>
                </a:lnTo>
                <a:lnTo>
                  <a:pt x="4534077" y="6761346"/>
                </a:lnTo>
                <a:lnTo>
                  <a:pt x="1173253" y="6761346"/>
                </a:lnTo>
                <a:lnTo>
                  <a:pt x="1046818" y="6612154"/>
                </a:lnTo>
                <a:cubicBezTo>
                  <a:pt x="392079" y="5801680"/>
                  <a:pt x="0" y="4770215"/>
                  <a:pt x="0" y="3647174"/>
                </a:cubicBezTo>
                <a:cubicBezTo>
                  <a:pt x="0" y="2180347"/>
                  <a:pt x="668868" y="869743"/>
                  <a:pt x="1718241" y="3723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자유형: 도형 10">
            <a:extLst>
              <a:ext uri="{FF2B5EF4-FFF2-40B4-BE49-F238E27FC236}">
                <a16:creationId xmlns:a16="http://schemas.microsoft.com/office/drawing/2014/main" id="{19EE2DE6-3399-4B06-A339-C450004E0318}"/>
              </a:ext>
            </a:extLst>
          </p:cNvPr>
          <p:cNvSpPr/>
          <p:nvPr userDrawn="1"/>
        </p:nvSpPr>
        <p:spPr>
          <a:xfrm>
            <a:off x="0" y="1584376"/>
            <a:ext cx="2070840" cy="4141680"/>
          </a:xfrm>
          <a:custGeom>
            <a:avLst/>
            <a:gdLst>
              <a:gd name="connsiteX0" fmla="*/ 0 w 2070840"/>
              <a:gd name="connsiteY0" fmla="*/ 0 h 4141680"/>
              <a:gd name="connsiteX1" fmla="*/ 2070840 w 2070840"/>
              <a:gd name="connsiteY1" fmla="*/ 2070840 h 4141680"/>
              <a:gd name="connsiteX2" fmla="*/ 0 w 2070840"/>
              <a:gd name="connsiteY2" fmla="*/ 4141680 h 414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0840" h="4141680">
                <a:moveTo>
                  <a:pt x="0" y="0"/>
                </a:moveTo>
                <a:cubicBezTo>
                  <a:pt x="1143693" y="0"/>
                  <a:pt x="2070840" y="927147"/>
                  <a:pt x="2070840" y="2070840"/>
                </a:cubicBezTo>
                <a:cubicBezTo>
                  <a:pt x="2070840" y="3214533"/>
                  <a:pt x="1143693" y="4141680"/>
                  <a:pt x="0" y="414168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그림 개체 틀 7">
            <a:extLst>
              <a:ext uri="{FF2B5EF4-FFF2-40B4-BE49-F238E27FC236}">
                <a16:creationId xmlns:a16="http://schemas.microsoft.com/office/drawing/2014/main" id="{68880C8A-F236-42FC-BA91-6613B4908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52806" y="0"/>
            <a:ext cx="4439195" cy="6858000"/>
          </a:xfrm>
          <a:custGeom>
            <a:avLst/>
            <a:gdLst>
              <a:gd name="connsiteX0" fmla="*/ 1620135 w 4439195"/>
              <a:gd name="connsiteY0" fmla="*/ 0 h 6858000"/>
              <a:gd name="connsiteX1" fmla="*/ 4439195 w 4439195"/>
              <a:gd name="connsiteY1" fmla="*/ 0 h 6858000"/>
              <a:gd name="connsiteX2" fmla="*/ 4439195 w 4439195"/>
              <a:gd name="connsiteY2" fmla="*/ 1209402 h 6858000"/>
              <a:gd name="connsiteX3" fmla="*/ 2219598 w 4439195"/>
              <a:gd name="connsiteY3" fmla="*/ 3428999 h 6858000"/>
              <a:gd name="connsiteX4" fmla="*/ 4439195 w 4439195"/>
              <a:gd name="connsiteY4" fmla="*/ 5648596 h 6858000"/>
              <a:gd name="connsiteX5" fmla="*/ 4439195 w 4439195"/>
              <a:gd name="connsiteY5" fmla="*/ 6858000 h 6858000"/>
              <a:gd name="connsiteX6" fmla="*/ 1620138 w 4439195"/>
              <a:gd name="connsiteY6" fmla="*/ 6858000 h 6858000"/>
              <a:gd name="connsiteX7" fmla="*/ 1615455 w 4439195"/>
              <a:gd name="connsiteY7" fmla="*/ 6854498 h 6858000"/>
              <a:gd name="connsiteX8" fmla="*/ 0 w 4439195"/>
              <a:gd name="connsiteY8" fmla="*/ 3428999 h 6858000"/>
              <a:gd name="connsiteX9" fmla="*/ 1615455 w 4439195"/>
              <a:gd name="connsiteY9" fmla="*/ 35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39195" h="6858000">
                <a:moveTo>
                  <a:pt x="1620135" y="0"/>
                </a:moveTo>
                <a:lnTo>
                  <a:pt x="4439195" y="0"/>
                </a:lnTo>
                <a:lnTo>
                  <a:pt x="4439195" y="1209402"/>
                </a:lnTo>
                <a:cubicBezTo>
                  <a:pt x="3213345" y="1209402"/>
                  <a:pt x="2219598" y="2203149"/>
                  <a:pt x="2219598" y="3428999"/>
                </a:cubicBezTo>
                <a:cubicBezTo>
                  <a:pt x="2219598" y="4654849"/>
                  <a:pt x="3213345" y="5648596"/>
                  <a:pt x="4439195" y="5648596"/>
                </a:cubicBezTo>
                <a:lnTo>
                  <a:pt x="4439195" y="6858000"/>
                </a:lnTo>
                <a:lnTo>
                  <a:pt x="1620138" y="6858000"/>
                </a:lnTo>
                <a:lnTo>
                  <a:pt x="1615455" y="6854498"/>
                </a:lnTo>
                <a:cubicBezTo>
                  <a:pt x="628856" y="6040284"/>
                  <a:pt x="0" y="4808080"/>
                  <a:pt x="0" y="3428999"/>
                </a:cubicBezTo>
                <a:cubicBezTo>
                  <a:pt x="0" y="2049918"/>
                  <a:pt x="628856" y="817714"/>
                  <a:pt x="1615455" y="35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그림 개체 틀 5">
            <a:extLst>
              <a:ext uri="{FF2B5EF4-FFF2-40B4-BE49-F238E27FC236}">
                <a16:creationId xmlns:a16="http://schemas.microsoft.com/office/drawing/2014/main" id="{5FF9DD3D-5695-43A7-816D-0EDB135232E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14808"/>
            <a:ext cx="2014192" cy="4028384"/>
          </a:xfrm>
          <a:custGeom>
            <a:avLst/>
            <a:gdLst>
              <a:gd name="connsiteX0" fmla="*/ 0 w 2014192"/>
              <a:gd name="connsiteY0" fmla="*/ 0 h 4028384"/>
              <a:gd name="connsiteX1" fmla="*/ 2014192 w 2014192"/>
              <a:gd name="connsiteY1" fmla="*/ 2014192 h 4028384"/>
              <a:gd name="connsiteX2" fmla="*/ 0 w 2014192"/>
              <a:gd name="connsiteY2" fmla="*/ 4028384 h 402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4192" h="4028384">
                <a:moveTo>
                  <a:pt x="0" y="0"/>
                </a:moveTo>
                <a:cubicBezTo>
                  <a:pt x="1112408" y="0"/>
                  <a:pt x="2014192" y="901784"/>
                  <a:pt x="2014192" y="2014192"/>
                </a:cubicBezTo>
                <a:cubicBezTo>
                  <a:pt x="2014192" y="3126600"/>
                  <a:pt x="1112408" y="4028384"/>
                  <a:pt x="0" y="402838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617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6139D37-AEA2-4790-915D-16B5E32B1A16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39394" y="190071"/>
            <a:ext cx="11113212" cy="4304871"/>
          </a:xfrm>
          <a:custGeom>
            <a:avLst/>
            <a:gdLst>
              <a:gd name="connsiteX0" fmla="*/ 9955665 w 11113212"/>
              <a:gd name="connsiteY0" fmla="*/ 462337 h 4304871"/>
              <a:gd name="connsiteX1" fmla="*/ 10087637 w 11113212"/>
              <a:gd name="connsiteY1" fmla="*/ 488981 h 4304871"/>
              <a:gd name="connsiteX2" fmla="*/ 10131010 w 11113212"/>
              <a:gd name="connsiteY2" fmla="*/ 512523 h 4304871"/>
              <a:gd name="connsiteX3" fmla="*/ 10131010 w 11113212"/>
              <a:gd name="connsiteY3" fmla="*/ 2083238 h 4304871"/>
              <a:gd name="connsiteX4" fmla="*/ 10279949 w 11113212"/>
              <a:gd name="connsiteY4" fmla="*/ 2307934 h 4304871"/>
              <a:gd name="connsiteX5" fmla="*/ 10294712 w 11113212"/>
              <a:gd name="connsiteY5" fmla="*/ 2312517 h 4304871"/>
              <a:gd name="connsiteX6" fmla="*/ 10294712 w 11113212"/>
              <a:gd name="connsiteY6" fmla="*/ 3965824 h 4304871"/>
              <a:gd name="connsiteX7" fmla="*/ 9955665 w 11113212"/>
              <a:gd name="connsiteY7" fmla="*/ 4304871 h 4304871"/>
              <a:gd name="connsiteX8" fmla="*/ 9616618 w 11113212"/>
              <a:gd name="connsiteY8" fmla="*/ 3965824 h 4304871"/>
              <a:gd name="connsiteX9" fmla="*/ 9616618 w 11113212"/>
              <a:gd name="connsiteY9" fmla="*/ 2323644 h 4304871"/>
              <a:gd name="connsiteX10" fmla="*/ 9631498 w 11113212"/>
              <a:gd name="connsiteY10" fmla="*/ 2322144 h 4304871"/>
              <a:gd name="connsiteX11" fmla="*/ 9826212 w 11113212"/>
              <a:gd name="connsiteY11" fmla="*/ 2083238 h 4304871"/>
              <a:gd name="connsiteX12" fmla="*/ 9826212 w 11113212"/>
              <a:gd name="connsiteY12" fmla="*/ 488199 h 4304871"/>
              <a:gd name="connsiteX13" fmla="*/ 9887335 w 11113212"/>
              <a:gd name="connsiteY13" fmla="*/ 469225 h 4304871"/>
              <a:gd name="connsiteX14" fmla="*/ 9955665 w 11113212"/>
              <a:gd name="connsiteY14" fmla="*/ 462337 h 4304871"/>
              <a:gd name="connsiteX15" fmla="*/ 3544585 w 11113212"/>
              <a:gd name="connsiteY15" fmla="*/ 462337 h 4304871"/>
              <a:gd name="connsiteX16" fmla="*/ 3676558 w 11113212"/>
              <a:gd name="connsiteY16" fmla="*/ 488981 h 4304871"/>
              <a:gd name="connsiteX17" fmla="*/ 3710992 w 11113212"/>
              <a:gd name="connsiteY17" fmla="*/ 507672 h 4304871"/>
              <a:gd name="connsiteX18" fmla="*/ 3710992 w 11113212"/>
              <a:gd name="connsiteY18" fmla="*/ 2083238 h 4304871"/>
              <a:gd name="connsiteX19" fmla="*/ 3859931 w 11113212"/>
              <a:gd name="connsiteY19" fmla="*/ 2307934 h 4304871"/>
              <a:gd name="connsiteX20" fmla="*/ 3883633 w 11113212"/>
              <a:gd name="connsiteY20" fmla="*/ 2315292 h 4304871"/>
              <a:gd name="connsiteX21" fmla="*/ 3883633 w 11113212"/>
              <a:gd name="connsiteY21" fmla="*/ 3965824 h 4304871"/>
              <a:gd name="connsiteX22" fmla="*/ 3544585 w 11113212"/>
              <a:gd name="connsiteY22" fmla="*/ 4304871 h 4304871"/>
              <a:gd name="connsiteX23" fmla="*/ 3205539 w 11113212"/>
              <a:gd name="connsiteY23" fmla="*/ 3965824 h 4304871"/>
              <a:gd name="connsiteX24" fmla="*/ 3205539 w 11113212"/>
              <a:gd name="connsiteY24" fmla="*/ 2319548 h 4304871"/>
              <a:gd name="connsiteX25" fmla="*/ 3242953 w 11113212"/>
              <a:gd name="connsiteY25" fmla="*/ 2307934 h 4304871"/>
              <a:gd name="connsiteX26" fmla="*/ 3391891 w 11113212"/>
              <a:gd name="connsiteY26" fmla="*/ 2083238 h 4304871"/>
              <a:gd name="connsiteX27" fmla="*/ 3391891 w 11113212"/>
              <a:gd name="connsiteY27" fmla="*/ 500229 h 4304871"/>
              <a:gd name="connsiteX28" fmla="*/ 3412613 w 11113212"/>
              <a:gd name="connsiteY28" fmla="*/ 488981 h 4304871"/>
              <a:gd name="connsiteX29" fmla="*/ 3544585 w 11113212"/>
              <a:gd name="connsiteY29" fmla="*/ 462337 h 4304871"/>
              <a:gd name="connsiteX30" fmla="*/ 1941817 w 11113212"/>
              <a:gd name="connsiteY30" fmla="*/ 462337 h 4304871"/>
              <a:gd name="connsiteX31" fmla="*/ 2280864 w 11113212"/>
              <a:gd name="connsiteY31" fmla="*/ 801384 h 4304871"/>
              <a:gd name="connsiteX32" fmla="*/ 2280864 w 11113212"/>
              <a:gd name="connsiteY32" fmla="*/ 3965824 h 4304871"/>
              <a:gd name="connsiteX33" fmla="*/ 1941817 w 11113212"/>
              <a:gd name="connsiteY33" fmla="*/ 4304871 h 4304871"/>
              <a:gd name="connsiteX34" fmla="*/ 1602770 w 11113212"/>
              <a:gd name="connsiteY34" fmla="*/ 3965824 h 4304871"/>
              <a:gd name="connsiteX35" fmla="*/ 1602770 w 11113212"/>
              <a:gd name="connsiteY35" fmla="*/ 2320080 h 4304871"/>
              <a:gd name="connsiteX36" fmla="*/ 1641898 w 11113212"/>
              <a:gd name="connsiteY36" fmla="*/ 2307934 h 4304871"/>
              <a:gd name="connsiteX37" fmla="*/ 1790837 w 11113212"/>
              <a:gd name="connsiteY37" fmla="*/ 2083238 h 4304871"/>
              <a:gd name="connsiteX38" fmla="*/ 1790837 w 11113212"/>
              <a:gd name="connsiteY38" fmla="*/ 499298 h 4304871"/>
              <a:gd name="connsiteX39" fmla="*/ 1809845 w 11113212"/>
              <a:gd name="connsiteY39" fmla="*/ 488981 h 4304871"/>
              <a:gd name="connsiteX40" fmla="*/ 1941817 w 11113212"/>
              <a:gd name="connsiteY40" fmla="*/ 462337 h 4304871"/>
              <a:gd name="connsiteX41" fmla="*/ 339047 w 11113212"/>
              <a:gd name="connsiteY41" fmla="*/ 462337 h 4304871"/>
              <a:gd name="connsiteX42" fmla="*/ 471019 w 11113212"/>
              <a:gd name="connsiteY42" fmla="*/ 488981 h 4304871"/>
              <a:gd name="connsiteX43" fmla="*/ 503443 w 11113212"/>
              <a:gd name="connsiteY43" fmla="*/ 506580 h 4304871"/>
              <a:gd name="connsiteX44" fmla="*/ 503443 w 11113212"/>
              <a:gd name="connsiteY44" fmla="*/ 2083238 h 4304871"/>
              <a:gd name="connsiteX45" fmla="*/ 652382 w 11113212"/>
              <a:gd name="connsiteY45" fmla="*/ 2307934 h 4304871"/>
              <a:gd name="connsiteX46" fmla="*/ 678093 w 11113212"/>
              <a:gd name="connsiteY46" fmla="*/ 2315916 h 4304871"/>
              <a:gd name="connsiteX47" fmla="*/ 678093 w 11113212"/>
              <a:gd name="connsiteY47" fmla="*/ 3965824 h 4304871"/>
              <a:gd name="connsiteX48" fmla="*/ 339047 w 11113212"/>
              <a:gd name="connsiteY48" fmla="*/ 4304871 h 4304871"/>
              <a:gd name="connsiteX49" fmla="*/ 0 w 11113212"/>
              <a:gd name="connsiteY49" fmla="*/ 3965824 h 4304871"/>
              <a:gd name="connsiteX50" fmla="*/ 0 w 11113212"/>
              <a:gd name="connsiteY50" fmla="*/ 801384 h 4304871"/>
              <a:gd name="connsiteX51" fmla="*/ 339047 w 11113212"/>
              <a:gd name="connsiteY51" fmla="*/ 462337 h 4304871"/>
              <a:gd name="connsiteX52" fmla="*/ 8352895 w 11113212"/>
              <a:gd name="connsiteY52" fmla="*/ 462336 h 4304871"/>
              <a:gd name="connsiteX53" fmla="*/ 8484867 w 11113212"/>
              <a:gd name="connsiteY53" fmla="*/ 488980 h 4304871"/>
              <a:gd name="connsiteX54" fmla="*/ 8507997 w 11113212"/>
              <a:gd name="connsiteY54" fmla="*/ 501535 h 4304871"/>
              <a:gd name="connsiteX55" fmla="*/ 8507997 w 11113212"/>
              <a:gd name="connsiteY55" fmla="*/ 2083238 h 4304871"/>
              <a:gd name="connsiteX56" fmla="*/ 8656936 w 11113212"/>
              <a:gd name="connsiteY56" fmla="*/ 2307934 h 4304871"/>
              <a:gd name="connsiteX57" fmla="*/ 8691942 w 11113212"/>
              <a:gd name="connsiteY57" fmla="*/ 2318801 h 4304871"/>
              <a:gd name="connsiteX58" fmla="*/ 8691942 w 11113212"/>
              <a:gd name="connsiteY58" fmla="*/ 3965824 h 4304871"/>
              <a:gd name="connsiteX59" fmla="*/ 8352895 w 11113212"/>
              <a:gd name="connsiteY59" fmla="*/ 4304871 h 4304871"/>
              <a:gd name="connsiteX60" fmla="*/ 8013848 w 11113212"/>
              <a:gd name="connsiteY60" fmla="*/ 3965824 h 4304871"/>
              <a:gd name="connsiteX61" fmla="*/ 8013848 w 11113212"/>
              <a:gd name="connsiteY61" fmla="*/ 801383 h 4304871"/>
              <a:gd name="connsiteX62" fmla="*/ 8352895 w 11113212"/>
              <a:gd name="connsiteY62" fmla="*/ 462336 h 4304871"/>
              <a:gd name="connsiteX63" fmla="*/ 6750125 w 11113212"/>
              <a:gd name="connsiteY63" fmla="*/ 462336 h 4304871"/>
              <a:gd name="connsiteX64" fmla="*/ 6939689 w 11113212"/>
              <a:gd name="connsiteY64" fmla="*/ 520240 h 4304871"/>
              <a:gd name="connsiteX65" fmla="*/ 6951615 w 11113212"/>
              <a:gd name="connsiteY65" fmla="*/ 530080 h 4304871"/>
              <a:gd name="connsiteX66" fmla="*/ 6951615 w 11113212"/>
              <a:gd name="connsiteY66" fmla="*/ 2083238 h 4304871"/>
              <a:gd name="connsiteX67" fmla="*/ 7059131 w 11113212"/>
              <a:gd name="connsiteY67" fmla="*/ 2285451 h 4304871"/>
              <a:gd name="connsiteX68" fmla="*/ 7089172 w 11113212"/>
              <a:gd name="connsiteY68" fmla="*/ 2301757 h 4304871"/>
              <a:gd name="connsiteX69" fmla="*/ 7089172 w 11113212"/>
              <a:gd name="connsiteY69" fmla="*/ 3965824 h 4304871"/>
              <a:gd name="connsiteX70" fmla="*/ 6750125 w 11113212"/>
              <a:gd name="connsiteY70" fmla="*/ 4304871 h 4304871"/>
              <a:gd name="connsiteX71" fmla="*/ 6411078 w 11113212"/>
              <a:gd name="connsiteY71" fmla="*/ 3965824 h 4304871"/>
              <a:gd name="connsiteX72" fmla="*/ 6411078 w 11113212"/>
              <a:gd name="connsiteY72" fmla="*/ 2316362 h 4304871"/>
              <a:gd name="connsiteX73" fmla="*/ 6438228 w 11113212"/>
              <a:gd name="connsiteY73" fmla="*/ 2307934 h 4304871"/>
              <a:gd name="connsiteX74" fmla="*/ 6587166 w 11113212"/>
              <a:gd name="connsiteY74" fmla="*/ 2083238 h 4304871"/>
              <a:gd name="connsiteX75" fmla="*/ 6587166 w 11113212"/>
              <a:gd name="connsiteY75" fmla="*/ 505799 h 4304871"/>
              <a:gd name="connsiteX76" fmla="*/ 6618153 w 11113212"/>
              <a:gd name="connsiteY76" fmla="*/ 488980 h 4304871"/>
              <a:gd name="connsiteX77" fmla="*/ 6750125 w 11113212"/>
              <a:gd name="connsiteY77" fmla="*/ 462336 h 4304871"/>
              <a:gd name="connsiteX78" fmla="*/ 5147355 w 11113212"/>
              <a:gd name="connsiteY78" fmla="*/ 462336 h 4304871"/>
              <a:gd name="connsiteX79" fmla="*/ 5486402 w 11113212"/>
              <a:gd name="connsiteY79" fmla="*/ 801383 h 4304871"/>
              <a:gd name="connsiteX80" fmla="*/ 5486402 w 11113212"/>
              <a:gd name="connsiteY80" fmla="*/ 3965824 h 4304871"/>
              <a:gd name="connsiteX81" fmla="*/ 5147355 w 11113212"/>
              <a:gd name="connsiteY81" fmla="*/ 4304871 h 4304871"/>
              <a:gd name="connsiteX82" fmla="*/ 4808308 w 11113212"/>
              <a:gd name="connsiteY82" fmla="*/ 3965824 h 4304871"/>
              <a:gd name="connsiteX83" fmla="*/ 4808308 w 11113212"/>
              <a:gd name="connsiteY83" fmla="*/ 2321194 h 4304871"/>
              <a:gd name="connsiteX84" fmla="*/ 4851024 w 11113212"/>
              <a:gd name="connsiteY84" fmla="*/ 2307934 h 4304871"/>
              <a:gd name="connsiteX85" fmla="*/ 4999962 w 11113212"/>
              <a:gd name="connsiteY85" fmla="*/ 2083238 h 4304871"/>
              <a:gd name="connsiteX86" fmla="*/ 4999962 w 11113212"/>
              <a:gd name="connsiteY86" fmla="*/ 497350 h 4304871"/>
              <a:gd name="connsiteX87" fmla="*/ 5015383 w 11113212"/>
              <a:gd name="connsiteY87" fmla="*/ 488980 h 4304871"/>
              <a:gd name="connsiteX88" fmla="*/ 5147355 w 11113212"/>
              <a:gd name="connsiteY88" fmla="*/ 462336 h 4304871"/>
              <a:gd name="connsiteX89" fmla="*/ 2743202 w 11113212"/>
              <a:gd name="connsiteY89" fmla="*/ 61647 h 4304871"/>
              <a:gd name="connsiteX90" fmla="*/ 2875174 w 11113212"/>
              <a:gd name="connsiteY90" fmla="*/ 88291 h 4304871"/>
              <a:gd name="connsiteX91" fmla="*/ 2904172 w 11113212"/>
              <a:gd name="connsiteY91" fmla="*/ 104031 h 4304871"/>
              <a:gd name="connsiteX92" fmla="*/ 2904172 w 11113212"/>
              <a:gd name="connsiteY92" fmla="*/ 2083238 h 4304871"/>
              <a:gd name="connsiteX93" fmla="*/ 3053111 w 11113212"/>
              <a:gd name="connsiteY93" fmla="*/ 2307934 h 4304871"/>
              <a:gd name="connsiteX94" fmla="*/ 3082249 w 11113212"/>
              <a:gd name="connsiteY94" fmla="*/ 2316980 h 4304871"/>
              <a:gd name="connsiteX95" fmla="*/ 3082249 w 11113212"/>
              <a:gd name="connsiteY95" fmla="*/ 3565134 h 4304871"/>
              <a:gd name="connsiteX96" fmla="*/ 2743202 w 11113212"/>
              <a:gd name="connsiteY96" fmla="*/ 3904181 h 4304871"/>
              <a:gd name="connsiteX97" fmla="*/ 2404155 w 11113212"/>
              <a:gd name="connsiteY97" fmla="*/ 3565134 h 4304871"/>
              <a:gd name="connsiteX98" fmla="*/ 2404155 w 11113212"/>
              <a:gd name="connsiteY98" fmla="*/ 400694 h 4304871"/>
              <a:gd name="connsiteX99" fmla="*/ 2743202 w 11113212"/>
              <a:gd name="connsiteY99" fmla="*/ 61647 h 4304871"/>
              <a:gd name="connsiteX100" fmla="*/ 1140432 w 11113212"/>
              <a:gd name="connsiteY100" fmla="*/ 61647 h 4304871"/>
              <a:gd name="connsiteX101" fmla="*/ 1272404 w 11113212"/>
              <a:gd name="connsiteY101" fmla="*/ 88291 h 4304871"/>
              <a:gd name="connsiteX102" fmla="*/ 1303116 w 11113212"/>
              <a:gd name="connsiteY102" fmla="*/ 104961 h 4304871"/>
              <a:gd name="connsiteX103" fmla="*/ 1303116 w 11113212"/>
              <a:gd name="connsiteY103" fmla="*/ 2083238 h 4304871"/>
              <a:gd name="connsiteX104" fmla="*/ 1452055 w 11113212"/>
              <a:gd name="connsiteY104" fmla="*/ 2307934 h 4304871"/>
              <a:gd name="connsiteX105" fmla="*/ 1479479 w 11113212"/>
              <a:gd name="connsiteY105" fmla="*/ 2316447 h 4304871"/>
              <a:gd name="connsiteX106" fmla="*/ 1479479 w 11113212"/>
              <a:gd name="connsiteY106" fmla="*/ 3565134 h 4304871"/>
              <a:gd name="connsiteX107" fmla="*/ 1140432 w 11113212"/>
              <a:gd name="connsiteY107" fmla="*/ 3904181 h 4304871"/>
              <a:gd name="connsiteX108" fmla="*/ 801384 w 11113212"/>
              <a:gd name="connsiteY108" fmla="*/ 3565134 h 4304871"/>
              <a:gd name="connsiteX109" fmla="*/ 801384 w 11113212"/>
              <a:gd name="connsiteY109" fmla="*/ 2320612 h 4304871"/>
              <a:gd name="connsiteX110" fmla="*/ 842225 w 11113212"/>
              <a:gd name="connsiteY110" fmla="*/ 2307934 h 4304871"/>
              <a:gd name="connsiteX111" fmla="*/ 991163 w 11113212"/>
              <a:gd name="connsiteY111" fmla="*/ 2083238 h 4304871"/>
              <a:gd name="connsiteX112" fmla="*/ 991163 w 11113212"/>
              <a:gd name="connsiteY112" fmla="*/ 97679 h 4304871"/>
              <a:gd name="connsiteX113" fmla="*/ 1008460 w 11113212"/>
              <a:gd name="connsiteY113" fmla="*/ 88291 h 4304871"/>
              <a:gd name="connsiteX114" fmla="*/ 1140432 w 11113212"/>
              <a:gd name="connsiteY114" fmla="*/ 61647 h 4304871"/>
              <a:gd name="connsiteX115" fmla="*/ 9154280 w 11113212"/>
              <a:gd name="connsiteY115" fmla="*/ 61646 h 4304871"/>
              <a:gd name="connsiteX116" fmla="*/ 9286252 w 11113212"/>
              <a:gd name="connsiteY116" fmla="*/ 88290 h 4304871"/>
              <a:gd name="connsiteX117" fmla="*/ 9338492 w 11113212"/>
              <a:gd name="connsiteY117" fmla="*/ 116645 h 4304871"/>
              <a:gd name="connsiteX118" fmla="*/ 9338492 w 11113212"/>
              <a:gd name="connsiteY118" fmla="*/ 2083238 h 4304871"/>
              <a:gd name="connsiteX119" fmla="*/ 9487431 w 11113212"/>
              <a:gd name="connsiteY119" fmla="*/ 2307934 h 4304871"/>
              <a:gd name="connsiteX120" fmla="*/ 9493327 w 11113212"/>
              <a:gd name="connsiteY120" fmla="*/ 2309765 h 4304871"/>
              <a:gd name="connsiteX121" fmla="*/ 9493327 w 11113212"/>
              <a:gd name="connsiteY121" fmla="*/ 3565134 h 4304871"/>
              <a:gd name="connsiteX122" fmla="*/ 9154280 w 11113212"/>
              <a:gd name="connsiteY122" fmla="*/ 3904181 h 4304871"/>
              <a:gd name="connsiteX123" fmla="*/ 8815233 w 11113212"/>
              <a:gd name="connsiteY123" fmla="*/ 3565134 h 4304871"/>
              <a:gd name="connsiteX124" fmla="*/ 8815233 w 11113212"/>
              <a:gd name="connsiteY124" fmla="*/ 2317727 h 4304871"/>
              <a:gd name="connsiteX125" fmla="*/ 8846778 w 11113212"/>
              <a:gd name="connsiteY125" fmla="*/ 2307934 h 4304871"/>
              <a:gd name="connsiteX126" fmla="*/ 8995717 w 11113212"/>
              <a:gd name="connsiteY126" fmla="*/ 2083238 h 4304871"/>
              <a:gd name="connsiteX127" fmla="*/ 8995717 w 11113212"/>
              <a:gd name="connsiteY127" fmla="*/ 102723 h 4304871"/>
              <a:gd name="connsiteX128" fmla="*/ 9022308 w 11113212"/>
              <a:gd name="connsiteY128" fmla="*/ 88290 h 4304871"/>
              <a:gd name="connsiteX129" fmla="*/ 9154280 w 11113212"/>
              <a:gd name="connsiteY129" fmla="*/ 61646 h 4304871"/>
              <a:gd name="connsiteX130" fmla="*/ 7551510 w 11113212"/>
              <a:gd name="connsiteY130" fmla="*/ 61646 h 4304871"/>
              <a:gd name="connsiteX131" fmla="*/ 7890557 w 11113212"/>
              <a:gd name="connsiteY131" fmla="*/ 400693 h 4304871"/>
              <a:gd name="connsiteX132" fmla="*/ 7890557 w 11113212"/>
              <a:gd name="connsiteY132" fmla="*/ 3565134 h 4304871"/>
              <a:gd name="connsiteX133" fmla="*/ 7551510 w 11113212"/>
              <a:gd name="connsiteY133" fmla="*/ 3904181 h 4304871"/>
              <a:gd name="connsiteX134" fmla="*/ 7212463 w 11113212"/>
              <a:gd name="connsiteY134" fmla="*/ 3565134 h 4304871"/>
              <a:gd name="connsiteX135" fmla="*/ 7212463 w 11113212"/>
              <a:gd name="connsiteY135" fmla="*/ 2325386 h 4304871"/>
              <a:gd name="connsiteX136" fmla="*/ 7244621 w 11113212"/>
              <a:gd name="connsiteY136" fmla="*/ 2322144 h 4304871"/>
              <a:gd name="connsiteX137" fmla="*/ 7439335 w 11113212"/>
              <a:gd name="connsiteY137" fmla="*/ 2083238 h 4304871"/>
              <a:gd name="connsiteX138" fmla="*/ 7439335 w 11113212"/>
              <a:gd name="connsiteY138" fmla="*/ 82145 h 4304871"/>
              <a:gd name="connsiteX139" fmla="*/ 7483180 w 11113212"/>
              <a:gd name="connsiteY139" fmla="*/ 68534 h 4304871"/>
              <a:gd name="connsiteX140" fmla="*/ 7551510 w 11113212"/>
              <a:gd name="connsiteY140" fmla="*/ 61646 h 4304871"/>
              <a:gd name="connsiteX141" fmla="*/ 5948740 w 11113212"/>
              <a:gd name="connsiteY141" fmla="*/ 61646 h 4304871"/>
              <a:gd name="connsiteX142" fmla="*/ 6080712 w 11113212"/>
              <a:gd name="connsiteY142" fmla="*/ 88290 h 4304871"/>
              <a:gd name="connsiteX143" fmla="*/ 6099446 w 11113212"/>
              <a:gd name="connsiteY143" fmla="*/ 98459 h 4304871"/>
              <a:gd name="connsiteX144" fmla="*/ 6099446 w 11113212"/>
              <a:gd name="connsiteY144" fmla="*/ 2083238 h 4304871"/>
              <a:gd name="connsiteX145" fmla="*/ 6248385 w 11113212"/>
              <a:gd name="connsiteY145" fmla="*/ 2307934 h 4304871"/>
              <a:gd name="connsiteX146" fmla="*/ 6287787 w 11113212"/>
              <a:gd name="connsiteY146" fmla="*/ 2320166 h 4304871"/>
              <a:gd name="connsiteX147" fmla="*/ 6287787 w 11113212"/>
              <a:gd name="connsiteY147" fmla="*/ 3565134 h 4304871"/>
              <a:gd name="connsiteX148" fmla="*/ 5948740 w 11113212"/>
              <a:gd name="connsiteY148" fmla="*/ 3904181 h 4304871"/>
              <a:gd name="connsiteX149" fmla="*/ 5609693 w 11113212"/>
              <a:gd name="connsiteY149" fmla="*/ 3565134 h 4304871"/>
              <a:gd name="connsiteX150" fmla="*/ 5609693 w 11113212"/>
              <a:gd name="connsiteY150" fmla="*/ 400693 h 4304871"/>
              <a:gd name="connsiteX151" fmla="*/ 5948740 w 11113212"/>
              <a:gd name="connsiteY151" fmla="*/ 61646 h 4304871"/>
              <a:gd name="connsiteX152" fmla="*/ 4345970 w 11113212"/>
              <a:gd name="connsiteY152" fmla="*/ 61646 h 4304871"/>
              <a:gd name="connsiteX153" fmla="*/ 4477943 w 11113212"/>
              <a:gd name="connsiteY153" fmla="*/ 88290 h 4304871"/>
              <a:gd name="connsiteX154" fmla="*/ 4512242 w 11113212"/>
              <a:gd name="connsiteY154" fmla="*/ 106908 h 4304871"/>
              <a:gd name="connsiteX155" fmla="*/ 4512242 w 11113212"/>
              <a:gd name="connsiteY155" fmla="*/ 2083238 h 4304871"/>
              <a:gd name="connsiteX156" fmla="*/ 4661181 w 11113212"/>
              <a:gd name="connsiteY156" fmla="*/ 2307934 h 4304871"/>
              <a:gd name="connsiteX157" fmla="*/ 4685017 w 11113212"/>
              <a:gd name="connsiteY157" fmla="*/ 2315334 h 4304871"/>
              <a:gd name="connsiteX158" fmla="*/ 4685017 w 11113212"/>
              <a:gd name="connsiteY158" fmla="*/ 3565134 h 4304871"/>
              <a:gd name="connsiteX159" fmla="*/ 4345970 w 11113212"/>
              <a:gd name="connsiteY159" fmla="*/ 3904181 h 4304871"/>
              <a:gd name="connsiteX160" fmla="*/ 4006923 w 11113212"/>
              <a:gd name="connsiteY160" fmla="*/ 3565134 h 4304871"/>
              <a:gd name="connsiteX161" fmla="*/ 4006923 w 11113212"/>
              <a:gd name="connsiteY161" fmla="*/ 2321236 h 4304871"/>
              <a:gd name="connsiteX162" fmla="*/ 4049774 w 11113212"/>
              <a:gd name="connsiteY162" fmla="*/ 2307934 h 4304871"/>
              <a:gd name="connsiteX163" fmla="*/ 4198712 w 11113212"/>
              <a:gd name="connsiteY163" fmla="*/ 2083238 h 4304871"/>
              <a:gd name="connsiteX164" fmla="*/ 4198712 w 11113212"/>
              <a:gd name="connsiteY164" fmla="*/ 96587 h 4304871"/>
              <a:gd name="connsiteX165" fmla="*/ 4213998 w 11113212"/>
              <a:gd name="connsiteY165" fmla="*/ 88290 h 4304871"/>
              <a:gd name="connsiteX166" fmla="*/ 4345970 w 11113212"/>
              <a:gd name="connsiteY166" fmla="*/ 61646 h 4304871"/>
              <a:gd name="connsiteX167" fmla="*/ 10774166 w 11113212"/>
              <a:gd name="connsiteY167" fmla="*/ 0 h 4304871"/>
              <a:gd name="connsiteX168" fmla="*/ 11113212 w 11113212"/>
              <a:gd name="connsiteY168" fmla="*/ 339046 h 4304871"/>
              <a:gd name="connsiteX169" fmla="*/ 11113212 w 11113212"/>
              <a:gd name="connsiteY169" fmla="*/ 3578343 h 4304871"/>
              <a:gd name="connsiteX170" fmla="*/ 10774166 w 11113212"/>
              <a:gd name="connsiteY170" fmla="*/ 3917389 h 4304871"/>
              <a:gd name="connsiteX171" fmla="*/ 10435120 w 11113212"/>
              <a:gd name="connsiteY171" fmla="*/ 3578343 h 4304871"/>
              <a:gd name="connsiteX172" fmla="*/ 10435120 w 11113212"/>
              <a:gd name="connsiteY172" fmla="*/ 2318697 h 4304871"/>
              <a:gd name="connsiteX173" fmla="*/ 10469791 w 11113212"/>
              <a:gd name="connsiteY173" fmla="*/ 2307934 h 4304871"/>
              <a:gd name="connsiteX174" fmla="*/ 10618730 w 11113212"/>
              <a:gd name="connsiteY174" fmla="*/ 2083238 h 4304871"/>
              <a:gd name="connsiteX175" fmla="*/ 10618730 w 11113212"/>
              <a:gd name="connsiteY175" fmla="*/ 39380 h 4304871"/>
              <a:gd name="connsiteX176" fmla="*/ 10642194 w 11113212"/>
              <a:gd name="connsiteY176" fmla="*/ 26644 h 4304871"/>
              <a:gd name="connsiteX177" fmla="*/ 10774166 w 11113212"/>
              <a:gd name="connsiteY177" fmla="*/ 0 h 430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11113212" h="4304871">
                <a:moveTo>
                  <a:pt x="9955665" y="462337"/>
                </a:moveTo>
                <a:cubicBezTo>
                  <a:pt x="10002477" y="462337"/>
                  <a:pt x="10047074" y="471824"/>
                  <a:pt x="10087637" y="488981"/>
                </a:cubicBezTo>
                <a:lnTo>
                  <a:pt x="10131010" y="512523"/>
                </a:lnTo>
                <a:lnTo>
                  <a:pt x="10131010" y="2083238"/>
                </a:lnTo>
                <a:cubicBezTo>
                  <a:pt x="10131010" y="2184248"/>
                  <a:pt x="10192424" y="2270914"/>
                  <a:pt x="10279949" y="2307934"/>
                </a:cubicBezTo>
                <a:lnTo>
                  <a:pt x="10294712" y="2312517"/>
                </a:lnTo>
                <a:lnTo>
                  <a:pt x="10294712" y="3965824"/>
                </a:lnTo>
                <a:cubicBezTo>
                  <a:pt x="10294712" y="4153074"/>
                  <a:pt x="10142915" y="4304871"/>
                  <a:pt x="9955665" y="4304871"/>
                </a:cubicBezTo>
                <a:cubicBezTo>
                  <a:pt x="9768415" y="4304871"/>
                  <a:pt x="9616618" y="4153074"/>
                  <a:pt x="9616618" y="3965824"/>
                </a:cubicBezTo>
                <a:lnTo>
                  <a:pt x="9616618" y="2323644"/>
                </a:lnTo>
                <a:lnTo>
                  <a:pt x="9631498" y="2322144"/>
                </a:lnTo>
                <a:cubicBezTo>
                  <a:pt x="9742621" y="2299405"/>
                  <a:pt x="9826212" y="2201083"/>
                  <a:pt x="9826212" y="2083238"/>
                </a:cubicBezTo>
                <a:lnTo>
                  <a:pt x="9826212" y="488199"/>
                </a:lnTo>
                <a:lnTo>
                  <a:pt x="9887335" y="469225"/>
                </a:lnTo>
                <a:cubicBezTo>
                  <a:pt x="9909406" y="464709"/>
                  <a:pt x="9932259" y="462337"/>
                  <a:pt x="9955665" y="462337"/>
                </a:cubicBezTo>
                <a:close/>
                <a:moveTo>
                  <a:pt x="3544585" y="462337"/>
                </a:moveTo>
                <a:cubicBezTo>
                  <a:pt x="3591398" y="462337"/>
                  <a:pt x="3635995" y="471824"/>
                  <a:pt x="3676558" y="488981"/>
                </a:cubicBezTo>
                <a:lnTo>
                  <a:pt x="3710992" y="507672"/>
                </a:lnTo>
                <a:lnTo>
                  <a:pt x="3710992" y="2083238"/>
                </a:lnTo>
                <a:cubicBezTo>
                  <a:pt x="3710992" y="2184248"/>
                  <a:pt x="3772406" y="2270914"/>
                  <a:pt x="3859931" y="2307934"/>
                </a:cubicBezTo>
                <a:lnTo>
                  <a:pt x="3883633" y="2315292"/>
                </a:lnTo>
                <a:lnTo>
                  <a:pt x="3883633" y="3965824"/>
                </a:lnTo>
                <a:cubicBezTo>
                  <a:pt x="3883633" y="4153074"/>
                  <a:pt x="3731835" y="4304871"/>
                  <a:pt x="3544585" y="4304871"/>
                </a:cubicBezTo>
                <a:cubicBezTo>
                  <a:pt x="3357335" y="4304871"/>
                  <a:pt x="3205539" y="4153074"/>
                  <a:pt x="3205539" y="3965824"/>
                </a:cubicBezTo>
                <a:lnTo>
                  <a:pt x="3205539" y="2319548"/>
                </a:lnTo>
                <a:lnTo>
                  <a:pt x="3242953" y="2307934"/>
                </a:lnTo>
                <a:cubicBezTo>
                  <a:pt x="3330478" y="2270914"/>
                  <a:pt x="3391891" y="2184248"/>
                  <a:pt x="3391891" y="2083238"/>
                </a:cubicBezTo>
                <a:lnTo>
                  <a:pt x="3391891" y="500229"/>
                </a:lnTo>
                <a:lnTo>
                  <a:pt x="3412613" y="488981"/>
                </a:lnTo>
                <a:cubicBezTo>
                  <a:pt x="3453176" y="471824"/>
                  <a:pt x="3497773" y="462337"/>
                  <a:pt x="3544585" y="462337"/>
                </a:cubicBezTo>
                <a:close/>
                <a:moveTo>
                  <a:pt x="1941817" y="462337"/>
                </a:moveTo>
                <a:cubicBezTo>
                  <a:pt x="2129067" y="462337"/>
                  <a:pt x="2280864" y="614134"/>
                  <a:pt x="2280864" y="801384"/>
                </a:cubicBezTo>
                <a:lnTo>
                  <a:pt x="2280864" y="3965824"/>
                </a:lnTo>
                <a:cubicBezTo>
                  <a:pt x="2280864" y="4153074"/>
                  <a:pt x="2129067" y="4304871"/>
                  <a:pt x="1941817" y="4304871"/>
                </a:cubicBezTo>
                <a:cubicBezTo>
                  <a:pt x="1754567" y="4304871"/>
                  <a:pt x="1602770" y="4153074"/>
                  <a:pt x="1602770" y="3965824"/>
                </a:cubicBezTo>
                <a:lnTo>
                  <a:pt x="1602770" y="2320080"/>
                </a:lnTo>
                <a:lnTo>
                  <a:pt x="1641898" y="2307934"/>
                </a:lnTo>
                <a:cubicBezTo>
                  <a:pt x="1729423" y="2270914"/>
                  <a:pt x="1790837" y="2184248"/>
                  <a:pt x="1790837" y="2083238"/>
                </a:cubicBezTo>
                <a:lnTo>
                  <a:pt x="1790837" y="499298"/>
                </a:lnTo>
                <a:lnTo>
                  <a:pt x="1809845" y="488981"/>
                </a:lnTo>
                <a:cubicBezTo>
                  <a:pt x="1850408" y="471824"/>
                  <a:pt x="1895005" y="462337"/>
                  <a:pt x="1941817" y="462337"/>
                </a:cubicBezTo>
                <a:close/>
                <a:moveTo>
                  <a:pt x="339047" y="462337"/>
                </a:moveTo>
                <a:cubicBezTo>
                  <a:pt x="385860" y="462337"/>
                  <a:pt x="430456" y="471824"/>
                  <a:pt x="471019" y="488981"/>
                </a:cubicBezTo>
                <a:lnTo>
                  <a:pt x="503443" y="506580"/>
                </a:lnTo>
                <a:lnTo>
                  <a:pt x="503443" y="2083238"/>
                </a:lnTo>
                <a:cubicBezTo>
                  <a:pt x="503443" y="2184248"/>
                  <a:pt x="564857" y="2270914"/>
                  <a:pt x="652382" y="2307934"/>
                </a:cubicBezTo>
                <a:lnTo>
                  <a:pt x="678093" y="2315916"/>
                </a:lnTo>
                <a:lnTo>
                  <a:pt x="678093" y="3965824"/>
                </a:lnTo>
                <a:cubicBezTo>
                  <a:pt x="678093" y="4153074"/>
                  <a:pt x="526297" y="4304871"/>
                  <a:pt x="339047" y="4304871"/>
                </a:cubicBezTo>
                <a:cubicBezTo>
                  <a:pt x="151797" y="4304871"/>
                  <a:pt x="0" y="4153074"/>
                  <a:pt x="0" y="3965824"/>
                </a:cubicBezTo>
                <a:lnTo>
                  <a:pt x="0" y="801384"/>
                </a:lnTo>
                <a:cubicBezTo>
                  <a:pt x="0" y="614134"/>
                  <a:pt x="151797" y="462337"/>
                  <a:pt x="339047" y="462337"/>
                </a:cubicBezTo>
                <a:close/>
                <a:moveTo>
                  <a:pt x="8352895" y="462336"/>
                </a:moveTo>
                <a:cubicBezTo>
                  <a:pt x="8399707" y="462336"/>
                  <a:pt x="8444304" y="471823"/>
                  <a:pt x="8484867" y="488980"/>
                </a:cubicBezTo>
                <a:lnTo>
                  <a:pt x="8507997" y="501535"/>
                </a:lnTo>
                <a:lnTo>
                  <a:pt x="8507997" y="2083238"/>
                </a:lnTo>
                <a:cubicBezTo>
                  <a:pt x="8507997" y="2184248"/>
                  <a:pt x="8569411" y="2270914"/>
                  <a:pt x="8656936" y="2307934"/>
                </a:cubicBezTo>
                <a:lnTo>
                  <a:pt x="8691942" y="2318801"/>
                </a:lnTo>
                <a:lnTo>
                  <a:pt x="8691942" y="3965824"/>
                </a:lnTo>
                <a:cubicBezTo>
                  <a:pt x="8691942" y="4153074"/>
                  <a:pt x="8540145" y="4304871"/>
                  <a:pt x="8352895" y="4304871"/>
                </a:cubicBezTo>
                <a:cubicBezTo>
                  <a:pt x="8165645" y="4304871"/>
                  <a:pt x="8013848" y="4153074"/>
                  <a:pt x="8013848" y="3965824"/>
                </a:cubicBezTo>
                <a:lnTo>
                  <a:pt x="8013848" y="801383"/>
                </a:lnTo>
                <a:cubicBezTo>
                  <a:pt x="8013848" y="614133"/>
                  <a:pt x="8165645" y="462336"/>
                  <a:pt x="8352895" y="462336"/>
                </a:cubicBezTo>
                <a:close/>
                <a:moveTo>
                  <a:pt x="6750125" y="462336"/>
                </a:moveTo>
                <a:cubicBezTo>
                  <a:pt x="6820344" y="462336"/>
                  <a:pt x="6885577" y="483683"/>
                  <a:pt x="6939689" y="520240"/>
                </a:cubicBezTo>
                <a:lnTo>
                  <a:pt x="6951615" y="530080"/>
                </a:lnTo>
                <a:lnTo>
                  <a:pt x="6951615" y="2083238"/>
                </a:lnTo>
                <a:cubicBezTo>
                  <a:pt x="6951615" y="2167413"/>
                  <a:pt x="6994264" y="2241627"/>
                  <a:pt x="7059131" y="2285451"/>
                </a:cubicBezTo>
                <a:lnTo>
                  <a:pt x="7089172" y="2301757"/>
                </a:lnTo>
                <a:lnTo>
                  <a:pt x="7089172" y="3965824"/>
                </a:lnTo>
                <a:cubicBezTo>
                  <a:pt x="7089172" y="4153074"/>
                  <a:pt x="6937375" y="4304871"/>
                  <a:pt x="6750125" y="4304871"/>
                </a:cubicBezTo>
                <a:cubicBezTo>
                  <a:pt x="6562875" y="4304871"/>
                  <a:pt x="6411078" y="4153074"/>
                  <a:pt x="6411078" y="3965824"/>
                </a:cubicBezTo>
                <a:lnTo>
                  <a:pt x="6411078" y="2316362"/>
                </a:lnTo>
                <a:lnTo>
                  <a:pt x="6438228" y="2307934"/>
                </a:lnTo>
                <a:cubicBezTo>
                  <a:pt x="6525752" y="2270914"/>
                  <a:pt x="6587166" y="2184248"/>
                  <a:pt x="6587166" y="2083238"/>
                </a:cubicBezTo>
                <a:lnTo>
                  <a:pt x="6587166" y="505799"/>
                </a:lnTo>
                <a:lnTo>
                  <a:pt x="6618153" y="488980"/>
                </a:lnTo>
                <a:cubicBezTo>
                  <a:pt x="6658716" y="471823"/>
                  <a:pt x="6703313" y="462336"/>
                  <a:pt x="6750125" y="462336"/>
                </a:cubicBezTo>
                <a:close/>
                <a:moveTo>
                  <a:pt x="5147355" y="462336"/>
                </a:moveTo>
                <a:cubicBezTo>
                  <a:pt x="5334605" y="462336"/>
                  <a:pt x="5486402" y="614133"/>
                  <a:pt x="5486402" y="801383"/>
                </a:cubicBezTo>
                <a:lnTo>
                  <a:pt x="5486402" y="3965824"/>
                </a:lnTo>
                <a:cubicBezTo>
                  <a:pt x="5486402" y="4153074"/>
                  <a:pt x="5334605" y="4304871"/>
                  <a:pt x="5147355" y="4304871"/>
                </a:cubicBezTo>
                <a:cubicBezTo>
                  <a:pt x="4960105" y="4304871"/>
                  <a:pt x="4808308" y="4153074"/>
                  <a:pt x="4808308" y="3965824"/>
                </a:cubicBezTo>
                <a:lnTo>
                  <a:pt x="4808308" y="2321194"/>
                </a:lnTo>
                <a:lnTo>
                  <a:pt x="4851024" y="2307934"/>
                </a:lnTo>
                <a:cubicBezTo>
                  <a:pt x="4938549" y="2270914"/>
                  <a:pt x="4999962" y="2184248"/>
                  <a:pt x="4999962" y="2083238"/>
                </a:cubicBezTo>
                <a:lnTo>
                  <a:pt x="4999962" y="497350"/>
                </a:lnTo>
                <a:lnTo>
                  <a:pt x="5015383" y="488980"/>
                </a:lnTo>
                <a:cubicBezTo>
                  <a:pt x="5055946" y="471823"/>
                  <a:pt x="5100543" y="462336"/>
                  <a:pt x="5147355" y="462336"/>
                </a:cubicBezTo>
                <a:close/>
                <a:moveTo>
                  <a:pt x="2743202" y="61647"/>
                </a:moveTo>
                <a:cubicBezTo>
                  <a:pt x="2790015" y="61647"/>
                  <a:pt x="2834611" y="71134"/>
                  <a:pt x="2875174" y="88291"/>
                </a:cubicBezTo>
                <a:lnTo>
                  <a:pt x="2904172" y="104031"/>
                </a:lnTo>
                <a:lnTo>
                  <a:pt x="2904172" y="2083238"/>
                </a:lnTo>
                <a:cubicBezTo>
                  <a:pt x="2904172" y="2184248"/>
                  <a:pt x="2965586" y="2270914"/>
                  <a:pt x="3053111" y="2307934"/>
                </a:cubicBezTo>
                <a:lnTo>
                  <a:pt x="3082249" y="2316980"/>
                </a:lnTo>
                <a:lnTo>
                  <a:pt x="3082249" y="3565134"/>
                </a:lnTo>
                <a:cubicBezTo>
                  <a:pt x="3082249" y="3752384"/>
                  <a:pt x="2930452" y="3904181"/>
                  <a:pt x="2743202" y="3904181"/>
                </a:cubicBezTo>
                <a:cubicBezTo>
                  <a:pt x="2555952" y="3904181"/>
                  <a:pt x="2404155" y="3752384"/>
                  <a:pt x="2404155" y="3565134"/>
                </a:cubicBezTo>
                <a:lnTo>
                  <a:pt x="2404155" y="400694"/>
                </a:lnTo>
                <a:cubicBezTo>
                  <a:pt x="2404155" y="213444"/>
                  <a:pt x="2555952" y="61647"/>
                  <a:pt x="2743202" y="61647"/>
                </a:cubicBezTo>
                <a:close/>
                <a:moveTo>
                  <a:pt x="1140432" y="61647"/>
                </a:moveTo>
                <a:cubicBezTo>
                  <a:pt x="1187245" y="61647"/>
                  <a:pt x="1231842" y="71134"/>
                  <a:pt x="1272404" y="88291"/>
                </a:cubicBezTo>
                <a:lnTo>
                  <a:pt x="1303116" y="104961"/>
                </a:lnTo>
                <a:lnTo>
                  <a:pt x="1303116" y="2083238"/>
                </a:lnTo>
                <a:cubicBezTo>
                  <a:pt x="1303116" y="2184248"/>
                  <a:pt x="1364531" y="2270914"/>
                  <a:pt x="1452055" y="2307934"/>
                </a:cubicBezTo>
                <a:lnTo>
                  <a:pt x="1479479" y="2316447"/>
                </a:lnTo>
                <a:lnTo>
                  <a:pt x="1479479" y="3565134"/>
                </a:lnTo>
                <a:cubicBezTo>
                  <a:pt x="1479479" y="3752384"/>
                  <a:pt x="1327682" y="3904181"/>
                  <a:pt x="1140432" y="3904181"/>
                </a:cubicBezTo>
                <a:cubicBezTo>
                  <a:pt x="953182" y="3904181"/>
                  <a:pt x="801384" y="3752384"/>
                  <a:pt x="801384" y="3565134"/>
                </a:cubicBezTo>
                <a:lnTo>
                  <a:pt x="801384" y="2320612"/>
                </a:lnTo>
                <a:lnTo>
                  <a:pt x="842225" y="2307934"/>
                </a:lnTo>
                <a:cubicBezTo>
                  <a:pt x="929750" y="2270914"/>
                  <a:pt x="991163" y="2184248"/>
                  <a:pt x="991163" y="2083238"/>
                </a:cubicBezTo>
                <a:lnTo>
                  <a:pt x="991163" y="97679"/>
                </a:lnTo>
                <a:lnTo>
                  <a:pt x="1008460" y="88291"/>
                </a:lnTo>
                <a:cubicBezTo>
                  <a:pt x="1049023" y="71134"/>
                  <a:pt x="1093620" y="61647"/>
                  <a:pt x="1140432" y="61647"/>
                </a:cubicBezTo>
                <a:close/>
                <a:moveTo>
                  <a:pt x="9154280" y="61646"/>
                </a:moveTo>
                <a:cubicBezTo>
                  <a:pt x="9201093" y="61646"/>
                  <a:pt x="9245689" y="71133"/>
                  <a:pt x="9286252" y="88290"/>
                </a:cubicBezTo>
                <a:lnTo>
                  <a:pt x="9338492" y="116645"/>
                </a:lnTo>
                <a:lnTo>
                  <a:pt x="9338492" y="2083238"/>
                </a:lnTo>
                <a:cubicBezTo>
                  <a:pt x="9338492" y="2184248"/>
                  <a:pt x="9399906" y="2270914"/>
                  <a:pt x="9487431" y="2307934"/>
                </a:cubicBezTo>
                <a:lnTo>
                  <a:pt x="9493327" y="2309765"/>
                </a:lnTo>
                <a:lnTo>
                  <a:pt x="9493327" y="3565134"/>
                </a:lnTo>
                <a:cubicBezTo>
                  <a:pt x="9493327" y="3752384"/>
                  <a:pt x="9341530" y="3904181"/>
                  <a:pt x="9154280" y="3904181"/>
                </a:cubicBezTo>
                <a:cubicBezTo>
                  <a:pt x="8967030" y="3904181"/>
                  <a:pt x="8815233" y="3752384"/>
                  <a:pt x="8815233" y="3565134"/>
                </a:cubicBezTo>
                <a:lnTo>
                  <a:pt x="8815233" y="2317727"/>
                </a:lnTo>
                <a:lnTo>
                  <a:pt x="8846778" y="2307934"/>
                </a:lnTo>
                <a:cubicBezTo>
                  <a:pt x="8934303" y="2270914"/>
                  <a:pt x="8995717" y="2184248"/>
                  <a:pt x="8995717" y="2083238"/>
                </a:cubicBezTo>
                <a:lnTo>
                  <a:pt x="8995717" y="102723"/>
                </a:lnTo>
                <a:lnTo>
                  <a:pt x="9022308" y="88290"/>
                </a:lnTo>
                <a:cubicBezTo>
                  <a:pt x="9062871" y="71133"/>
                  <a:pt x="9107468" y="61646"/>
                  <a:pt x="9154280" y="61646"/>
                </a:cubicBezTo>
                <a:close/>
                <a:moveTo>
                  <a:pt x="7551510" y="61646"/>
                </a:moveTo>
                <a:cubicBezTo>
                  <a:pt x="7738760" y="61646"/>
                  <a:pt x="7890557" y="213443"/>
                  <a:pt x="7890557" y="400693"/>
                </a:cubicBezTo>
                <a:lnTo>
                  <a:pt x="7890557" y="3565134"/>
                </a:lnTo>
                <a:cubicBezTo>
                  <a:pt x="7890557" y="3752384"/>
                  <a:pt x="7738760" y="3904181"/>
                  <a:pt x="7551510" y="3904181"/>
                </a:cubicBezTo>
                <a:cubicBezTo>
                  <a:pt x="7364260" y="3904181"/>
                  <a:pt x="7212463" y="3752384"/>
                  <a:pt x="7212463" y="3565134"/>
                </a:cubicBezTo>
                <a:lnTo>
                  <a:pt x="7212463" y="2325386"/>
                </a:lnTo>
                <a:lnTo>
                  <a:pt x="7244621" y="2322144"/>
                </a:lnTo>
                <a:cubicBezTo>
                  <a:pt x="7355744" y="2299405"/>
                  <a:pt x="7439335" y="2201083"/>
                  <a:pt x="7439335" y="2083238"/>
                </a:cubicBezTo>
                <a:lnTo>
                  <a:pt x="7439335" y="82145"/>
                </a:lnTo>
                <a:lnTo>
                  <a:pt x="7483180" y="68534"/>
                </a:lnTo>
                <a:cubicBezTo>
                  <a:pt x="7505251" y="64018"/>
                  <a:pt x="7528104" y="61646"/>
                  <a:pt x="7551510" y="61646"/>
                </a:cubicBezTo>
                <a:close/>
                <a:moveTo>
                  <a:pt x="5948740" y="61646"/>
                </a:moveTo>
                <a:cubicBezTo>
                  <a:pt x="5995553" y="61646"/>
                  <a:pt x="6040149" y="71133"/>
                  <a:pt x="6080712" y="88290"/>
                </a:cubicBezTo>
                <a:lnTo>
                  <a:pt x="6099446" y="98459"/>
                </a:lnTo>
                <a:lnTo>
                  <a:pt x="6099446" y="2083238"/>
                </a:lnTo>
                <a:cubicBezTo>
                  <a:pt x="6099446" y="2184248"/>
                  <a:pt x="6160860" y="2270914"/>
                  <a:pt x="6248385" y="2307934"/>
                </a:cubicBezTo>
                <a:lnTo>
                  <a:pt x="6287787" y="2320166"/>
                </a:lnTo>
                <a:lnTo>
                  <a:pt x="6287787" y="3565134"/>
                </a:lnTo>
                <a:cubicBezTo>
                  <a:pt x="6287787" y="3752384"/>
                  <a:pt x="6135990" y="3904181"/>
                  <a:pt x="5948740" y="3904181"/>
                </a:cubicBezTo>
                <a:cubicBezTo>
                  <a:pt x="5761490" y="3904181"/>
                  <a:pt x="5609693" y="3752384"/>
                  <a:pt x="5609693" y="3565134"/>
                </a:cubicBezTo>
                <a:lnTo>
                  <a:pt x="5609693" y="400693"/>
                </a:lnTo>
                <a:cubicBezTo>
                  <a:pt x="5609693" y="213443"/>
                  <a:pt x="5761490" y="61646"/>
                  <a:pt x="5948740" y="61646"/>
                </a:cubicBezTo>
                <a:close/>
                <a:moveTo>
                  <a:pt x="4345970" y="61646"/>
                </a:moveTo>
                <a:cubicBezTo>
                  <a:pt x="4392783" y="61646"/>
                  <a:pt x="4437380" y="71133"/>
                  <a:pt x="4477943" y="88290"/>
                </a:cubicBezTo>
                <a:lnTo>
                  <a:pt x="4512242" y="106908"/>
                </a:lnTo>
                <a:lnTo>
                  <a:pt x="4512242" y="2083238"/>
                </a:lnTo>
                <a:cubicBezTo>
                  <a:pt x="4512242" y="2184248"/>
                  <a:pt x="4573656" y="2270914"/>
                  <a:pt x="4661181" y="2307934"/>
                </a:cubicBezTo>
                <a:lnTo>
                  <a:pt x="4685017" y="2315334"/>
                </a:lnTo>
                <a:lnTo>
                  <a:pt x="4685017" y="3565134"/>
                </a:lnTo>
                <a:cubicBezTo>
                  <a:pt x="4685017" y="3752384"/>
                  <a:pt x="4533220" y="3904181"/>
                  <a:pt x="4345970" y="3904181"/>
                </a:cubicBezTo>
                <a:cubicBezTo>
                  <a:pt x="4158720" y="3904181"/>
                  <a:pt x="4006923" y="3752384"/>
                  <a:pt x="4006923" y="3565134"/>
                </a:cubicBezTo>
                <a:lnTo>
                  <a:pt x="4006923" y="2321236"/>
                </a:lnTo>
                <a:lnTo>
                  <a:pt x="4049774" y="2307934"/>
                </a:lnTo>
                <a:cubicBezTo>
                  <a:pt x="4137299" y="2270914"/>
                  <a:pt x="4198712" y="2184248"/>
                  <a:pt x="4198712" y="2083238"/>
                </a:cubicBezTo>
                <a:lnTo>
                  <a:pt x="4198712" y="96587"/>
                </a:lnTo>
                <a:lnTo>
                  <a:pt x="4213998" y="88290"/>
                </a:lnTo>
                <a:cubicBezTo>
                  <a:pt x="4254561" y="71133"/>
                  <a:pt x="4299158" y="61646"/>
                  <a:pt x="4345970" y="61646"/>
                </a:cubicBezTo>
                <a:close/>
                <a:moveTo>
                  <a:pt x="10774166" y="0"/>
                </a:moveTo>
                <a:cubicBezTo>
                  <a:pt x="10961416" y="0"/>
                  <a:pt x="11113212" y="151796"/>
                  <a:pt x="11113212" y="339046"/>
                </a:cubicBezTo>
                <a:lnTo>
                  <a:pt x="11113212" y="3578343"/>
                </a:lnTo>
                <a:cubicBezTo>
                  <a:pt x="11113212" y="3765593"/>
                  <a:pt x="10961416" y="3917389"/>
                  <a:pt x="10774166" y="3917389"/>
                </a:cubicBezTo>
                <a:cubicBezTo>
                  <a:pt x="10586916" y="3917389"/>
                  <a:pt x="10435120" y="3765593"/>
                  <a:pt x="10435120" y="3578343"/>
                </a:cubicBezTo>
                <a:lnTo>
                  <a:pt x="10435120" y="2318697"/>
                </a:lnTo>
                <a:lnTo>
                  <a:pt x="10469791" y="2307934"/>
                </a:lnTo>
                <a:cubicBezTo>
                  <a:pt x="10557316" y="2270914"/>
                  <a:pt x="10618730" y="2184248"/>
                  <a:pt x="10618730" y="2083238"/>
                </a:cubicBezTo>
                <a:lnTo>
                  <a:pt x="10618730" y="39380"/>
                </a:lnTo>
                <a:lnTo>
                  <a:pt x="10642194" y="26644"/>
                </a:lnTo>
                <a:cubicBezTo>
                  <a:pt x="10682757" y="9487"/>
                  <a:pt x="10727354" y="0"/>
                  <a:pt x="1077416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57790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CONTENTS 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1096182" y="2133617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5090284" y="2133617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9084387" y="2133617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6591E65B-11A0-4407-849C-2F021C33A4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03083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119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14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9A33E93-B9ED-4712-8DE3-75AF5150D05A}"/>
              </a:ext>
            </a:extLst>
          </p:cNvPr>
          <p:cNvSpPr/>
          <p:nvPr userDrawn="1"/>
        </p:nvSpPr>
        <p:spPr>
          <a:xfrm>
            <a:off x="-1" y="0"/>
            <a:ext cx="2166871" cy="6858000"/>
          </a:xfrm>
          <a:custGeom>
            <a:avLst/>
            <a:gdLst>
              <a:gd name="connsiteX0" fmla="*/ 0 w 1992061"/>
              <a:gd name="connsiteY0" fmla="*/ 0 h 6821592"/>
              <a:gd name="connsiteX1" fmla="*/ 1992061 w 1992061"/>
              <a:gd name="connsiteY1" fmla="*/ 6821592 h 6821592"/>
              <a:gd name="connsiteX2" fmla="*/ 0 w 1992061"/>
              <a:gd name="connsiteY2" fmla="*/ 6821592 h 6821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2061" h="6821592">
                <a:moveTo>
                  <a:pt x="0" y="0"/>
                </a:moveTo>
                <a:lnTo>
                  <a:pt x="1992061" y="6821592"/>
                </a:lnTo>
                <a:lnTo>
                  <a:pt x="0" y="682159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F30B281-62CA-4A4E-9668-4FEA2E0821F9}"/>
              </a:ext>
            </a:extLst>
          </p:cNvPr>
          <p:cNvSpPr/>
          <p:nvPr userDrawn="1"/>
        </p:nvSpPr>
        <p:spPr>
          <a:xfrm flipH="1" flipV="1">
            <a:off x="10028520" y="0"/>
            <a:ext cx="2166871" cy="6858000"/>
          </a:xfrm>
          <a:custGeom>
            <a:avLst/>
            <a:gdLst>
              <a:gd name="connsiteX0" fmla="*/ 0 w 1992061"/>
              <a:gd name="connsiteY0" fmla="*/ 0 h 6821592"/>
              <a:gd name="connsiteX1" fmla="*/ 1992061 w 1992061"/>
              <a:gd name="connsiteY1" fmla="*/ 6821592 h 6821592"/>
              <a:gd name="connsiteX2" fmla="*/ 0 w 1992061"/>
              <a:gd name="connsiteY2" fmla="*/ 6821592 h 6821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2061" h="6821592">
                <a:moveTo>
                  <a:pt x="0" y="0"/>
                </a:moveTo>
                <a:lnTo>
                  <a:pt x="1992061" y="6821592"/>
                </a:lnTo>
                <a:lnTo>
                  <a:pt x="0" y="682159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78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71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189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953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100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41" r:id="rId2"/>
    <p:sldLayoutId id="2147483737" r:id="rId3"/>
    <p:sldLayoutId id="2147483739" r:id="rId4"/>
    <p:sldLayoutId id="2147483740" r:id="rId5"/>
    <p:sldLayoutId id="2147483742" r:id="rId6"/>
    <p:sldLayoutId id="2147483743" r:id="rId7"/>
    <p:sldLayoutId id="2147483736" r:id="rId8"/>
    <p:sldLayoutId id="2147483732" r:id="rId9"/>
    <p:sldLayoutId id="2147483738" r:id="rId10"/>
    <p:sldLayoutId id="2147483744" r:id="rId11"/>
    <p:sldLayoutId id="2147483746" r:id="rId12"/>
    <p:sldLayoutId id="2147483749" r:id="rId13"/>
    <p:sldLayoutId id="2147483752" r:id="rId14"/>
    <p:sldLayoutId id="2147483753" r:id="rId15"/>
    <p:sldLayoutId id="2147483748" r:id="rId16"/>
    <p:sldLayoutId id="2147483745" r:id="rId17"/>
    <p:sldLayoutId id="2147483750" r:id="rId1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5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jp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36.png"/><Relationship Id="rId4" Type="http://schemas.openxmlformats.org/officeDocument/2006/relationships/image" Target="../media/image6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3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10.png"/><Relationship Id="rId4" Type="http://schemas.openxmlformats.org/officeDocument/2006/relationships/image" Target="../media/image35.png"/><Relationship Id="rId9" Type="http://schemas.openxmlformats.org/officeDocument/2006/relationships/image" Target="../media/image7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3.jp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jp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79E73728-0E34-4822-BB2C-308CDB0B2129}"/>
              </a:ext>
            </a:extLst>
          </p:cNvPr>
          <p:cNvSpPr/>
          <p:nvPr/>
        </p:nvSpPr>
        <p:spPr>
          <a:xfrm>
            <a:off x="0" y="3237723"/>
            <a:ext cx="1491175" cy="3620278"/>
          </a:xfrm>
          <a:prstGeom prst="rtTriangle">
            <a:avLst/>
          </a:prstGeom>
          <a:solidFill>
            <a:srgbClr val="FEC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3CC48174-31CC-4C4B-A639-C664015FC186}"/>
              </a:ext>
            </a:extLst>
          </p:cNvPr>
          <p:cNvSpPr/>
          <p:nvPr/>
        </p:nvSpPr>
        <p:spPr>
          <a:xfrm rot="10800000">
            <a:off x="11025673" y="0"/>
            <a:ext cx="1166327" cy="3620278"/>
          </a:xfrm>
          <a:prstGeom prst="rtTriangle">
            <a:avLst/>
          </a:prstGeom>
          <a:solidFill>
            <a:srgbClr val="FEC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35D9A-4D5F-4063-AFA1-34D1E31C9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036" y="563631"/>
            <a:ext cx="8205927" cy="5730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2D03E5-F3FD-4C54-860C-A7C6D234A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986" y="953809"/>
            <a:ext cx="7328027" cy="4950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A9E0D9-7D58-4DBA-8B2A-5AFE6FA48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986" y="1504504"/>
            <a:ext cx="6513224" cy="346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0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CC907F91-D6DF-4E22-816A-1952156EF909}"/>
              </a:ext>
            </a:extLst>
          </p:cNvPr>
          <p:cNvGrpSpPr/>
          <p:nvPr/>
        </p:nvGrpSpPr>
        <p:grpSpPr>
          <a:xfrm>
            <a:off x="-35132" y="0"/>
            <a:ext cx="855613" cy="6858000"/>
            <a:chOff x="-21265" y="0"/>
            <a:chExt cx="947135" cy="68580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B7B6B6C-831E-46C8-BC44-3D8035B373B2}"/>
                </a:ext>
              </a:extLst>
            </p:cNvPr>
            <p:cNvSpPr/>
            <p:nvPr/>
          </p:nvSpPr>
          <p:spPr>
            <a:xfrm>
              <a:off x="-21265" y="0"/>
              <a:ext cx="440094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C5AD385-D6EF-42B7-8C6D-4F3AC624E5C5}"/>
                </a:ext>
              </a:extLst>
            </p:cNvPr>
            <p:cNvSpPr/>
            <p:nvPr/>
          </p:nvSpPr>
          <p:spPr>
            <a:xfrm>
              <a:off x="485776" y="390790"/>
              <a:ext cx="440094" cy="582077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490834" y="1919605"/>
            <a:ext cx="682192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9C74458-7FD8-48E5-A3FD-B5126DC5D696}"/>
              </a:ext>
            </a:extLst>
          </p:cNvPr>
          <p:cNvSpPr/>
          <p:nvPr/>
        </p:nvSpPr>
        <p:spPr>
          <a:xfrm>
            <a:off x="11735846" y="0"/>
            <a:ext cx="46085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F1AC887-368C-49A5-9412-59A1A1DD8792}"/>
              </a:ext>
            </a:extLst>
          </p:cNvPr>
          <p:cNvSpPr txBox="1"/>
          <p:nvPr/>
        </p:nvSpPr>
        <p:spPr>
          <a:xfrm>
            <a:off x="9490834" y="3039565"/>
            <a:ext cx="682192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E309CA-6E25-49D4-BEB5-82C98A676876}"/>
              </a:ext>
            </a:extLst>
          </p:cNvPr>
          <p:cNvSpPr txBox="1"/>
          <p:nvPr/>
        </p:nvSpPr>
        <p:spPr>
          <a:xfrm>
            <a:off x="9490834" y="4159525"/>
            <a:ext cx="682192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EDE4D76-29A7-4489-9CC4-92ED15EB9E0D}"/>
              </a:ext>
            </a:extLst>
          </p:cNvPr>
          <p:cNvSpPr txBox="1"/>
          <p:nvPr/>
        </p:nvSpPr>
        <p:spPr>
          <a:xfrm>
            <a:off x="9490834" y="5279486"/>
            <a:ext cx="682192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04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4" name="Oval 63" descr="نماشگاه">
            <a:extLst>
              <a:ext uri="{FF2B5EF4-FFF2-40B4-BE49-F238E27FC236}">
                <a16:creationId xmlns:a16="http://schemas.microsoft.com/office/drawing/2014/main" id="{DE40AA3C-1664-4844-B3F1-FC6C515582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21173132">
            <a:off x="7174567" y="590724"/>
            <a:ext cx="3272790" cy="1049238"/>
          </a:xfrm>
          <a:custGeom>
            <a:avLst/>
            <a:gdLst>
              <a:gd name="connsiteX0" fmla="*/ 0 w 1950420"/>
              <a:gd name="connsiteY0" fmla="*/ 1005503 h 2011006"/>
              <a:gd name="connsiteX1" fmla="*/ 975210 w 1950420"/>
              <a:gd name="connsiteY1" fmla="*/ 0 h 2011006"/>
              <a:gd name="connsiteX2" fmla="*/ 1950420 w 1950420"/>
              <a:gd name="connsiteY2" fmla="*/ 1005503 h 2011006"/>
              <a:gd name="connsiteX3" fmla="*/ 975210 w 1950420"/>
              <a:gd name="connsiteY3" fmla="*/ 2011006 h 2011006"/>
              <a:gd name="connsiteX4" fmla="*/ 0 w 1950420"/>
              <a:gd name="connsiteY4" fmla="*/ 1005503 h 2011006"/>
              <a:gd name="connsiteX0" fmla="*/ 226690 w 2177110"/>
              <a:gd name="connsiteY0" fmla="*/ 668618 h 1674121"/>
              <a:gd name="connsiteX1" fmla="*/ 303542 w 2177110"/>
              <a:gd name="connsiteY1" fmla="*/ 0 h 1674121"/>
              <a:gd name="connsiteX2" fmla="*/ 2177110 w 2177110"/>
              <a:gd name="connsiteY2" fmla="*/ 668618 h 1674121"/>
              <a:gd name="connsiteX3" fmla="*/ 1201900 w 2177110"/>
              <a:gd name="connsiteY3" fmla="*/ 1674121 h 1674121"/>
              <a:gd name="connsiteX4" fmla="*/ 226690 w 2177110"/>
              <a:gd name="connsiteY4" fmla="*/ 668618 h 16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110" h="1674121">
                <a:moveTo>
                  <a:pt x="226690" y="668618"/>
                </a:moveTo>
                <a:cubicBezTo>
                  <a:pt x="76964" y="389598"/>
                  <a:pt x="-235052" y="0"/>
                  <a:pt x="303542" y="0"/>
                </a:cubicBezTo>
                <a:cubicBezTo>
                  <a:pt x="842136" y="0"/>
                  <a:pt x="2177110" y="113294"/>
                  <a:pt x="2177110" y="668618"/>
                </a:cubicBezTo>
                <a:cubicBezTo>
                  <a:pt x="2177110" y="1223942"/>
                  <a:pt x="1740494" y="1674121"/>
                  <a:pt x="1201900" y="1674121"/>
                </a:cubicBezTo>
                <a:cubicBezTo>
                  <a:pt x="663306" y="1674121"/>
                  <a:pt x="376416" y="947638"/>
                  <a:pt x="226690" y="668618"/>
                </a:cubicBezTo>
                <a:close/>
              </a:path>
            </a:pathLst>
          </a:cu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ko-KR" sz="1400" b="1" dirty="0">
                <a:solidFill>
                  <a:schemeClr val="tx1"/>
                </a:solidFill>
                <a:cs typeface="Arial" pitchFamily="34" charset="0"/>
              </a:rPr>
              <a:t>نمایشگاه آثار توانمندی</a:t>
            </a:r>
          </a:p>
          <a:p>
            <a:pPr algn="ctr"/>
            <a:endParaRPr lang="fa-IR" altLang="ko-KR" sz="1400" b="1" dirty="0">
              <a:solidFill>
                <a:schemeClr val="tx1"/>
              </a:solidFill>
              <a:cs typeface="Arial" pitchFamily="34" charset="0"/>
            </a:endParaRPr>
          </a:p>
          <a:p>
            <a:pPr algn="ctr"/>
            <a:r>
              <a:rPr lang="fa-IR" altLang="ko-KR" sz="1400" b="1" dirty="0">
                <a:solidFill>
                  <a:schemeClr val="tx1"/>
                </a:solidFill>
                <a:cs typeface="Arial" pitchFamily="34" charset="0"/>
              </a:rPr>
              <a:t> دانشجویان گروه هنر</a:t>
            </a:r>
            <a:endParaRPr lang="ko-KR" altLang="en-US" sz="1400" b="1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E41CFD-3AAC-4A42-B130-CB9715A44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4" y="297528"/>
            <a:ext cx="4823222" cy="284852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40D677-B751-434A-9FCF-BC210BEC4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434" y="3674631"/>
            <a:ext cx="3548365" cy="239684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E235B7-53E3-4F3B-98A8-3B8C88C4E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350" y="2410904"/>
            <a:ext cx="3953224" cy="286858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911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96610C-4DE9-4B9C-96AE-336B271B4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90500"/>
            <a:ext cx="11811000" cy="6496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D5A6B4-E70E-46E4-BC1D-CBF3CE722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D9A638-3E80-4059-A5A4-7CAD968AE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800" y="648531"/>
            <a:ext cx="5104650" cy="57590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D626D5-9C8F-422F-8B9F-AFFE6C098B0A}"/>
              </a:ext>
            </a:extLst>
          </p:cNvPr>
          <p:cNvSpPr txBox="1"/>
          <p:nvPr/>
        </p:nvSpPr>
        <p:spPr>
          <a:xfrm rot="16200000">
            <a:off x="6392702" y="1840103"/>
            <a:ext cx="4121800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IRANSans(FaNum)" panose="02040503050201020203" pitchFamily="18" charset="-78"/>
                <a:cs typeface="B Homa" panose="00000400000000000000" pitchFamily="2" charset="-78"/>
              </a:rPr>
              <a:t>نمایشگاه گروه هنر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C8910F-137C-4855-A802-A12CA2115469}"/>
              </a:ext>
            </a:extLst>
          </p:cNvPr>
          <p:cNvSpPr txBox="1"/>
          <p:nvPr/>
        </p:nvSpPr>
        <p:spPr>
          <a:xfrm>
            <a:off x="7373098" y="3059668"/>
            <a:ext cx="3430479" cy="369332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 rtl="1"/>
            <a:r>
              <a:rPr lang="fa-IR" altLang="ko-KR" sz="2400" dirty="0">
                <a:solidFill>
                  <a:schemeClr val="bg2"/>
                </a:solidFill>
                <a:cs typeface="B Titr" panose="00000700000000000000" pitchFamily="2" charset="-78"/>
              </a:rPr>
              <a:t>آثاردانشجویان گرافیک</a:t>
            </a:r>
            <a:endParaRPr lang="ko-KR" altLang="en-US" sz="2400" dirty="0">
              <a:solidFill>
                <a:schemeClr val="bg2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820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F3BA1CD-4682-4CF8-964B-15F23114E238}"/>
              </a:ext>
            </a:extLst>
          </p:cNvPr>
          <p:cNvSpPr txBox="1">
            <a:spLocks/>
          </p:cNvSpPr>
          <p:nvPr/>
        </p:nvSpPr>
        <p:spPr>
          <a:xfrm>
            <a:off x="10933006" y="6356350"/>
            <a:ext cx="4207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B559F-E89F-4FA7-9101-7DE2B933B3E2}" type="slidenum">
              <a:rPr lang="en-US" sz="1400" smtClean="0">
                <a:solidFill>
                  <a:schemeClr val="tx2"/>
                </a:solidFill>
                <a:latin typeface="Arial Black" panose="020B0A04020102020204" pitchFamily="34" charset="0"/>
              </a:rPr>
              <a:pPr algn="ctr"/>
              <a:t>12</a:t>
            </a:fld>
            <a:endParaRPr lang="en-US" sz="140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9852081-5FE2-4AFA-8BB6-3AE18DABFA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7000" y="0"/>
            <a:ext cx="5715000" cy="685800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867B7CF-ADCA-420C-8527-780F9DE2709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2942"/>
            <a:ext cx="4629150" cy="4138533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0" name="Oval 63">
            <a:extLst>
              <a:ext uri="{FF2B5EF4-FFF2-40B4-BE49-F238E27FC236}">
                <a16:creationId xmlns:a16="http://schemas.microsoft.com/office/drawing/2014/main" id="{692B3834-21E6-4C18-9E62-AC58BF47C689}"/>
              </a:ext>
            </a:extLst>
          </p:cNvPr>
          <p:cNvSpPr/>
          <p:nvPr/>
        </p:nvSpPr>
        <p:spPr>
          <a:xfrm>
            <a:off x="2257127" y="360974"/>
            <a:ext cx="3722396" cy="2221968"/>
          </a:xfrm>
          <a:custGeom>
            <a:avLst/>
            <a:gdLst>
              <a:gd name="connsiteX0" fmla="*/ 0 w 1950420"/>
              <a:gd name="connsiteY0" fmla="*/ 1005503 h 2011006"/>
              <a:gd name="connsiteX1" fmla="*/ 975210 w 1950420"/>
              <a:gd name="connsiteY1" fmla="*/ 0 h 2011006"/>
              <a:gd name="connsiteX2" fmla="*/ 1950420 w 1950420"/>
              <a:gd name="connsiteY2" fmla="*/ 1005503 h 2011006"/>
              <a:gd name="connsiteX3" fmla="*/ 975210 w 1950420"/>
              <a:gd name="connsiteY3" fmla="*/ 2011006 h 2011006"/>
              <a:gd name="connsiteX4" fmla="*/ 0 w 1950420"/>
              <a:gd name="connsiteY4" fmla="*/ 1005503 h 2011006"/>
              <a:gd name="connsiteX0" fmla="*/ 226690 w 2177110"/>
              <a:gd name="connsiteY0" fmla="*/ 668618 h 1674121"/>
              <a:gd name="connsiteX1" fmla="*/ 303542 w 2177110"/>
              <a:gd name="connsiteY1" fmla="*/ 0 h 1674121"/>
              <a:gd name="connsiteX2" fmla="*/ 2177110 w 2177110"/>
              <a:gd name="connsiteY2" fmla="*/ 668618 h 1674121"/>
              <a:gd name="connsiteX3" fmla="*/ 1201900 w 2177110"/>
              <a:gd name="connsiteY3" fmla="*/ 1674121 h 1674121"/>
              <a:gd name="connsiteX4" fmla="*/ 226690 w 2177110"/>
              <a:gd name="connsiteY4" fmla="*/ 668618 h 16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110" h="1674121">
                <a:moveTo>
                  <a:pt x="226690" y="668618"/>
                </a:moveTo>
                <a:cubicBezTo>
                  <a:pt x="76964" y="389598"/>
                  <a:pt x="-235052" y="0"/>
                  <a:pt x="303542" y="0"/>
                </a:cubicBezTo>
                <a:cubicBezTo>
                  <a:pt x="842136" y="0"/>
                  <a:pt x="2177110" y="113294"/>
                  <a:pt x="2177110" y="668618"/>
                </a:cubicBezTo>
                <a:cubicBezTo>
                  <a:pt x="2177110" y="1223942"/>
                  <a:pt x="1740494" y="1674121"/>
                  <a:pt x="1201900" y="1674121"/>
                </a:cubicBezTo>
                <a:cubicBezTo>
                  <a:pt x="663306" y="1674121"/>
                  <a:pt x="376416" y="947638"/>
                  <a:pt x="226690" y="668618"/>
                </a:cubicBezTo>
                <a:close/>
              </a:path>
            </a:pathLst>
          </a:cu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ko-KR" sz="2400" b="1" dirty="0">
                <a:solidFill>
                  <a:schemeClr val="tx1"/>
                </a:solidFill>
                <a:cs typeface="Arial" pitchFamily="34" charset="0"/>
              </a:rPr>
              <a:t>ژوژمان دانشجویان</a:t>
            </a:r>
          </a:p>
          <a:p>
            <a:pPr algn="ctr"/>
            <a:r>
              <a:rPr lang="fa-IR" altLang="ko-KR" sz="2400" b="1" dirty="0">
                <a:solidFill>
                  <a:schemeClr val="tx1"/>
                </a:solidFill>
                <a:cs typeface="Arial" pitchFamily="34" charset="0"/>
              </a:rPr>
              <a:t> گروه هنر</a:t>
            </a:r>
            <a:endParaRPr lang="ko-KR" altLang="en-US" sz="2400" b="1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08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A4160D-F0E7-42BD-BF2D-9983A77921F2}"/>
              </a:ext>
            </a:extLst>
          </p:cNvPr>
          <p:cNvSpPr txBox="1">
            <a:spLocks/>
          </p:cNvSpPr>
          <p:nvPr/>
        </p:nvSpPr>
        <p:spPr>
          <a:xfrm>
            <a:off x="10933006" y="6356350"/>
            <a:ext cx="4207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B559F-E89F-4FA7-9101-7DE2B933B3E2}" type="slidenum">
              <a:rPr lang="en-US" sz="1400" smtClean="0">
                <a:solidFill>
                  <a:schemeClr val="tx2"/>
                </a:solidFill>
                <a:latin typeface="Arial Black" panose="020B0A04020102020204" pitchFamily="34" charset="0"/>
              </a:rPr>
              <a:pPr algn="ctr"/>
              <a:t>13</a:t>
            </a:fld>
            <a:endParaRPr lang="en-US" sz="140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Oval 63">
            <a:extLst>
              <a:ext uri="{FF2B5EF4-FFF2-40B4-BE49-F238E27FC236}">
                <a16:creationId xmlns:a16="http://schemas.microsoft.com/office/drawing/2014/main" id="{F19D8CB3-D25B-4A08-8834-7380B75E6D4D}"/>
              </a:ext>
            </a:extLst>
          </p:cNvPr>
          <p:cNvSpPr/>
          <p:nvPr/>
        </p:nvSpPr>
        <p:spPr>
          <a:xfrm>
            <a:off x="8754978" y="3919171"/>
            <a:ext cx="3090646" cy="1948807"/>
          </a:xfrm>
          <a:custGeom>
            <a:avLst/>
            <a:gdLst>
              <a:gd name="connsiteX0" fmla="*/ 0 w 1950420"/>
              <a:gd name="connsiteY0" fmla="*/ 1005503 h 2011006"/>
              <a:gd name="connsiteX1" fmla="*/ 975210 w 1950420"/>
              <a:gd name="connsiteY1" fmla="*/ 0 h 2011006"/>
              <a:gd name="connsiteX2" fmla="*/ 1950420 w 1950420"/>
              <a:gd name="connsiteY2" fmla="*/ 1005503 h 2011006"/>
              <a:gd name="connsiteX3" fmla="*/ 975210 w 1950420"/>
              <a:gd name="connsiteY3" fmla="*/ 2011006 h 2011006"/>
              <a:gd name="connsiteX4" fmla="*/ 0 w 1950420"/>
              <a:gd name="connsiteY4" fmla="*/ 1005503 h 2011006"/>
              <a:gd name="connsiteX0" fmla="*/ 226690 w 2177110"/>
              <a:gd name="connsiteY0" fmla="*/ 668618 h 1674121"/>
              <a:gd name="connsiteX1" fmla="*/ 303542 w 2177110"/>
              <a:gd name="connsiteY1" fmla="*/ 0 h 1674121"/>
              <a:gd name="connsiteX2" fmla="*/ 2177110 w 2177110"/>
              <a:gd name="connsiteY2" fmla="*/ 668618 h 1674121"/>
              <a:gd name="connsiteX3" fmla="*/ 1201900 w 2177110"/>
              <a:gd name="connsiteY3" fmla="*/ 1674121 h 1674121"/>
              <a:gd name="connsiteX4" fmla="*/ 226690 w 2177110"/>
              <a:gd name="connsiteY4" fmla="*/ 668618 h 16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110" h="1674121">
                <a:moveTo>
                  <a:pt x="226690" y="668618"/>
                </a:moveTo>
                <a:cubicBezTo>
                  <a:pt x="76964" y="389598"/>
                  <a:pt x="-235052" y="0"/>
                  <a:pt x="303542" y="0"/>
                </a:cubicBezTo>
                <a:cubicBezTo>
                  <a:pt x="842136" y="0"/>
                  <a:pt x="2177110" y="113294"/>
                  <a:pt x="2177110" y="668618"/>
                </a:cubicBezTo>
                <a:cubicBezTo>
                  <a:pt x="2177110" y="1223942"/>
                  <a:pt x="1740494" y="1674121"/>
                  <a:pt x="1201900" y="1674121"/>
                </a:cubicBezTo>
                <a:cubicBezTo>
                  <a:pt x="663306" y="1674121"/>
                  <a:pt x="376416" y="947638"/>
                  <a:pt x="226690" y="668618"/>
                </a:cubicBezTo>
                <a:close/>
              </a:path>
            </a:pathLst>
          </a:cu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ko-KR" sz="2400" b="1" dirty="0">
                <a:solidFill>
                  <a:schemeClr val="tx1"/>
                </a:solidFill>
                <a:cs typeface="Arial" pitchFamily="34" charset="0"/>
              </a:rPr>
              <a:t>بازدید دانش آموزان هنرستان نرجس</a:t>
            </a:r>
            <a:endParaRPr lang="ko-KR" altLang="en-US" sz="2400" b="1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8F05BD-69E9-49E5-AD6B-1F1C4D6A9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744315"/>
            <a:ext cx="3333749" cy="23273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E993EF-397C-4E75-8EA4-1EA0B4001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78" y="113164"/>
            <a:ext cx="5665872" cy="358963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7B0E23-56FE-460A-BF36-3D597AD05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65" y="4101734"/>
            <a:ext cx="4372585" cy="261974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1065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3CC48174-31CC-4C4B-A639-C664015FC186}"/>
              </a:ext>
            </a:extLst>
          </p:cNvPr>
          <p:cNvSpPr/>
          <p:nvPr/>
        </p:nvSpPr>
        <p:spPr>
          <a:xfrm rot="10800000">
            <a:off x="11025673" y="0"/>
            <a:ext cx="1166327" cy="3620278"/>
          </a:xfrm>
          <a:prstGeom prst="rtTriangle">
            <a:avLst/>
          </a:prstGeom>
          <a:solidFill>
            <a:srgbClr val="FEC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DB0C4B-96D1-4764-A5CB-5D7CB2B2B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0" y="4953000"/>
            <a:ext cx="1905000" cy="1905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AE6D17-B08E-44A8-A98E-0DB1F9C6C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805" y="3236662"/>
            <a:ext cx="1164437" cy="36213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0A3223-DCD2-4371-BB69-679E20CFA2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369" y="270739"/>
            <a:ext cx="3497693" cy="493539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8DFD96-94CC-48E3-847B-6A844B361A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70739"/>
            <a:ext cx="5551500" cy="265515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961A52-ECD7-4FBF-B95F-E196EF30D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52" y="3932105"/>
            <a:ext cx="4963641" cy="223045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Instrumental Ceminar 06">
            <a:hlinkClick r:id="" action="ppaction://media"/>
            <a:extLst>
              <a:ext uri="{FF2B5EF4-FFF2-40B4-BE49-F238E27FC236}">
                <a16:creationId xmlns:a16="http://schemas.microsoft.com/office/drawing/2014/main" id="{F9D95C03-700C-48C7-AE5F-416F2755C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CC907F91-D6DF-4E22-816A-1952156EF909}"/>
              </a:ext>
            </a:extLst>
          </p:cNvPr>
          <p:cNvGrpSpPr/>
          <p:nvPr/>
        </p:nvGrpSpPr>
        <p:grpSpPr>
          <a:xfrm>
            <a:off x="0" y="390790"/>
            <a:ext cx="820481" cy="6467210"/>
            <a:chOff x="17625" y="390790"/>
            <a:chExt cx="908245" cy="646721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B7B6B6C-831E-46C8-BC44-3D8035B373B2}"/>
                </a:ext>
              </a:extLst>
            </p:cNvPr>
            <p:cNvSpPr/>
            <p:nvPr/>
          </p:nvSpPr>
          <p:spPr>
            <a:xfrm>
              <a:off x="17625" y="1037230"/>
              <a:ext cx="401205" cy="58207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C5AD385-D6EF-42B7-8C6D-4F3AC624E5C5}"/>
                </a:ext>
              </a:extLst>
            </p:cNvPr>
            <p:cNvSpPr/>
            <p:nvPr/>
          </p:nvSpPr>
          <p:spPr>
            <a:xfrm>
              <a:off x="485776" y="390790"/>
              <a:ext cx="440094" cy="582077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490834" y="1919605"/>
            <a:ext cx="682192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9C74458-7FD8-48E5-A3FD-B5126DC5D696}"/>
              </a:ext>
            </a:extLst>
          </p:cNvPr>
          <p:cNvSpPr/>
          <p:nvPr/>
        </p:nvSpPr>
        <p:spPr>
          <a:xfrm>
            <a:off x="11731147" y="0"/>
            <a:ext cx="460853" cy="64672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F1AC887-368C-49A5-9412-59A1A1DD8792}"/>
              </a:ext>
            </a:extLst>
          </p:cNvPr>
          <p:cNvSpPr txBox="1"/>
          <p:nvPr/>
        </p:nvSpPr>
        <p:spPr>
          <a:xfrm>
            <a:off x="9490834" y="3039565"/>
            <a:ext cx="682192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E309CA-6E25-49D4-BEB5-82C98A676876}"/>
              </a:ext>
            </a:extLst>
          </p:cNvPr>
          <p:cNvSpPr txBox="1"/>
          <p:nvPr/>
        </p:nvSpPr>
        <p:spPr>
          <a:xfrm>
            <a:off x="9490834" y="4159525"/>
            <a:ext cx="682192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EDE4D76-29A7-4489-9CC4-92ED15EB9E0D}"/>
              </a:ext>
            </a:extLst>
          </p:cNvPr>
          <p:cNvSpPr txBox="1"/>
          <p:nvPr/>
        </p:nvSpPr>
        <p:spPr>
          <a:xfrm>
            <a:off x="9490834" y="5279486"/>
            <a:ext cx="682192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04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4" name="Oval 63" descr="نماشگاه">
            <a:extLst>
              <a:ext uri="{FF2B5EF4-FFF2-40B4-BE49-F238E27FC236}">
                <a16:creationId xmlns:a16="http://schemas.microsoft.com/office/drawing/2014/main" id="{DE40AA3C-1664-4844-B3F1-FC6C515582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21173132">
            <a:off x="2274628" y="3133679"/>
            <a:ext cx="2402914" cy="773359"/>
          </a:xfrm>
          <a:custGeom>
            <a:avLst/>
            <a:gdLst>
              <a:gd name="connsiteX0" fmla="*/ 0 w 1950420"/>
              <a:gd name="connsiteY0" fmla="*/ 1005503 h 2011006"/>
              <a:gd name="connsiteX1" fmla="*/ 975210 w 1950420"/>
              <a:gd name="connsiteY1" fmla="*/ 0 h 2011006"/>
              <a:gd name="connsiteX2" fmla="*/ 1950420 w 1950420"/>
              <a:gd name="connsiteY2" fmla="*/ 1005503 h 2011006"/>
              <a:gd name="connsiteX3" fmla="*/ 975210 w 1950420"/>
              <a:gd name="connsiteY3" fmla="*/ 2011006 h 2011006"/>
              <a:gd name="connsiteX4" fmla="*/ 0 w 1950420"/>
              <a:gd name="connsiteY4" fmla="*/ 1005503 h 2011006"/>
              <a:gd name="connsiteX0" fmla="*/ 226690 w 2177110"/>
              <a:gd name="connsiteY0" fmla="*/ 668618 h 1674121"/>
              <a:gd name="connsiteX1" fmla="*/ 303542 w 2177110"/>
              <a:gd name="connsiteY1" fmla="*/ 0 h 1674121"/>
              <a:gd name="connsiteX2" fmla="*/ 2177110 w 2177110"/>
              <a:gd name="connsiteY2" fmla="*/ 668618 h 1674121"/>
              <a:gd name="connsiteX3" fmla="*/ 1201900 w 2177110"/>
              <a:gd name="connsiteY3" fmla="*/ 1674121 h 1674121"/>
              <a:gd name="connsiteX4" fmla="*/ 226690 w 2177110"/>
              <a:gd name="connsiteY4" fmla="*/ 668618 h 16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110" h="1674121">
                <a:moveTo>
                  <a:pt x="226690" y="668618"/>
                </a:moveTo>
                <a:cubicBezTo>
                  <a:pt x="76964" y="389598"/>
                  <a:pt x="-235052" y="0"/>
                  <a:pt x="303542" y="0"/>
                </a:cubicBezTo>
                <a:cubicBezTo>
                  <a:pt x="842136" y="0"/>
                  <a:pt x="2177110" y="113294"/>
                  <a:pt x="2177110" y="668618"/>
                </a:cubicBezTo>
                <a:cubicBezTo>
                  <a:pt x="2177110" y="1223942"/>
                  <a:pt x="1740494" y="1674121"/>
                  <a:pt x="1201900" y="1674121"/>
                </a:cubicBezTo>
                <a:cubicBezTo>
                  <a:pt x="663306" y="1674121"/>
                  <a:pt x="376416" y="947638"/>
                  <a:pt x="226690" y="668618"/>
                </a:cubicBezTo>
                <a:close/>
              </a:path>
            </a:pathLst>
          </a:cu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ko-KR" sz="3600" b="1" dirty="0">
                <a:solidFill>
                  <a:schemeClr val="tx1"/>
                </a:solidFill>
                <a:cs typeface="Arial" pitchFamily="34" charset="0"/>
              </a:rPr>
              <a:t>نمایشگاه </a:t>
            </a:r>
          </a:p>
          <a:p>
            <a:pPr algn="ctr"/>
            <a:r>
              <a:rPr lang="fa-IR" altLang="ko-KR" sz="3600" b="1" dirty="0">
                <a:solidFill>
                  <a:schemeClr val="tx1"/>
                </a:solidFill>
                <a:cs typeface="Arial" pitchFamily="34" charset="0"/>
              </a:rPr>
              <a:t>نقاب ها </a:t>
            </a:r>
            <a:endParaRPr lang="ko-KR" altLang="en-US" sz="3600" b="1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A3965A-0193-4EB8-99F3-5D7B92106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61154"/>
            <a:ext cx="4992546" cy="224344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2A9FC5-E473-4BCF-88E5-DB99BF12B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49" y="61275"/>
            <a:ext cx="2984363" cy="356573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BBD15F-4AB5-4974-BFC4-E77CB236C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4" y="4223769"/>
            <a:ext cx="4992546" cy="224344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8FC712-87AC-4A15-A50C-EB7DB6CDB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36" y="203704"/>
            <a:ext cx="4096063" cy="216887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32267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A4160D-F0E7-42BD-BF2D-9983A77921F2}"/>
              </a:ext>
            </a:extLst>
          </p:cNvPr>
          <p:cNvSpPr txBox="1">
            <a:spLocks/>
          </p:cNvSpPr>
          <p:nvPr/>
        </p:nvSpPr>
        <p:spPr>
          <a:xfrm>
            <a:off x="10933006" y="6356350"/>
            <a:ext cx="4207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Oval 63">
            <a:extLst>
              <a:ext uri="{FF2B5EF4-FFF2-40B4-BE49-F238E27FC236}">
                <a16:creationId xmlns:a16="http://schemas.microsoft.com/office/drawing/2014/main" id="{F19D8CB3-D25B-4A08-8834-7380B75E6D4D}"/>
              </a:ext>
            </a:extLst>
          </p:cNvPr>
          <p:cNvSpPr/>
          <p:nvPr/>
        </p:nvSpPr>
        <p:spPr>
          <a:xfrm rot="1278015">
            <a:off x="8754978" y="867897"/>
            <a:ext cx="3090646" cy="1948807"/>
          </a:xfrm>
          <a:custGeom>
            <a:avLst/>
            <a:gdLst>
              <a:gd name="connsiteX0" fmla="*/ 0 w 1950420"/>
              <a:gd name="connsiteY0" fmla="*/ 1005503 h 2011006"/>
              <a:gd name="connsiteX1" fmla="*/ 975210 w 1950420"/>
              <a:gd name="connsiteY1" fmla="*/ 0 h 2011006"/>
              <a:gd name="connsiteX2" fmla="*/ 1950420 w 1950420"/>
              <a:gd name="connsiteY2" fmla="*/ 1005503 h 2011006"/>
              <a:gd name="connsiteX3" fmla="*/ 975210 w 1950420"/>
              <a:gd name="connsiteY3" fmla="*/ 2011006 h 2011006"/>
              <a:gd name="connsiteX4" fmla="*/ 0 w 1950420"/>
              <a:gd name="connsiteY4" fmla="*/ 1005503 h 2011006"/>
              <a:gd name="connsiteX0" fmla="*/ 226690 w 2177110"/>
              <a:gd name="connsiteY0" fmla="*/ 668618 h 1674121"/>
              <a:gd name="connsiteX1" fmla="*/ 303542 w 2177110"/>
              <a:gd name="connsiteY1" fmla="*/ 0 h 1674121"/>
              <a:gd name="connsiteX2" fmla="*/ 2177110 w 2177110"/>
              <a:gd name="connsiteY2" fmla="*/ 668618 h 1674121"/>
              <a:gd name="connsiteX3" fmla="*/ 1201900 w 2177110"/>
              <a:gd name="connsiteY3" fmla="*/ 1674121 h 1674121"/>
              <a:gd name="connsiteX4" fmla="*/ 226690 w 2177110"/>
              <a:gd name="connsiteY4" fmla="*/ 668618 h 16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110" h="1674121">
                <a:moveTo>
                  <a:pt x="226690" y="668618"/>
                </a:moveTo>
                <a:cubicBezTo>
                  <a:pt x="76964" y="389598"/>
                  <a:pt x="-235052" y="0"/>
                  <a:pt x="303542" y="0"/>
                </a:cubicBezTo>
                <a:cubicBezTo>
                  <a:pt x="842136" y="0"/>
                  <a:pt x="2177110" y="113294"/>
                  <a:pt x="2177110" y="668618"/>
                </a:cubicBezTo>
                <a:cubicBezTo>
                  <a:pt x="2177110" y="1223942"/>
                  <a:pt x="1740494" y="1674121"/>
                  <a:pt x="1201900" y="1674121"/>
                </a:cubicBezTo>
                <a:cubicBezTo>
                  <a:pt x="663306" y="1674121"/>
                  <a:pt x="376416" y="947638"/>
                  <a:pt x="226690" y="66861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ko-KR" sz="2400" b="1" dirty="0">
                <a:solidFill>
                  <a:schemeClr val="tx1"/>
                </a:solidFill>
                <a:cs typeface="Arial" pitchFamily="34" charset="0"/>
              </a:rPr>
              <a:t>نمایشگاه پوستربا موضوع </a:t>
            </a:r>
          </a:p>
          <a:p>
            <a:pPr algn="ctr"/>
            <a:r>
              <a:rPr lang="fa-IR" altLang="ko-KR" sz="2400" b="1" dirty="0">
                <a:solidFill>
                  <a:schemeClr val="tx1"/>
                </a:solidFill>
                <a:cs typeface="Arial" pitchFamily="34" charset="0"/>
              </a:rPr>
              <a:t>خلاقیت و نوآوری</a:t>
            </a:r>
            <a:endParaRPr lang="ko-KR" altLang="en-US" sz="2400" b="1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90B59-E8EB-45FF-A345-C6D4A8A8E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39" y="3996586"/>
            <a:ext cx="4373478" cy="254232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3C6F21-61E5-4EC6-85C1-59EB8E127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593" y="272099"/>
            <a:ext cx="5335498" cy="239754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E9D8C0-C0BD-4A69-932D-A5AF2A386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8" y="3103987"/>
            <a:ext cx="4953010" cy="254232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4382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EBF1F34-A4D8-4D29-B2C9-695B2F36400B}"/>
              </a:ext>
            </a:extLst>
          </p:cNvPr>
          <p:cNvSpPr txBox="1"/>
          <p:nvPr/>
        </p:nvSpPr>
        <p:spPr>
          <a:xfrm>
            <a:off x="904127" y="4893489"/>
            <a:ext cx="2467418" cy="43088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0" rIns="36000" bIns="0" rtlCol="0" anchor="ctr">
            <a:spAutoFit/>
          </a:bodyPr>
          <a:lstStyle/>
          <a:p>
            <a:pPr algn="ctr"/>
            <a:endParaRPr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B223E6-DF1E-4D67-8EDC-21F4FDFB1544}"/>
              </a:ext>
            </a:extLst>
          </p:cNvPr>
          <p:cNvSpPr txBox="1"/>
          <p:nvPr/>
        </p:nvSpPr>
        <p:spPr>
          <a:xfrm>
            <a:off x="904127" y="5880213"/>
            <a:ext cx="2467418" cy="430887"/>
          </a:xfrm>
          <a:prstGeom prst="rect">
            <a:avLst/>
          </a:prstGeom>
          <a:solidFill>
            <a:schemeClr val="accent3"/>
          </a:solidFill>
        </p:spPr>
        <p:txBody>
          <a:bodyPr wrap="square" lIns="36000" tIns="0" rIns="36000" bIns="0" rtlCol="0" anchor="ctr">
            <a:spAutoFit/>
          </a:bodyPr>
          <a:lstStyle/>
          <a:p>
            <a:pPr algn="ctr"/>
            <a:endParaRPr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37CD64-2EB6-4652-8D61-60076D8B9367}"/>
              </a:ext>
            </a:extLst>
          </p:cNvPr>
          <p:cNvSpPr txBox="1"/>
          <p:nvPr/>
        </p:nvSpPr>
        <p:spPr>
          <a:xfrm>
            <a:off x="904127" y="5386851"/>
            <a:ext cx="2467418" cy="430887"/>
          </a:xfrm>
          <a:prstGeom prst="rect">
            <a:avLst/>
          </a:prstGeom>
          <a:solidFill>
            <a:schemeClr val="accent2"/>
          </a:solidFill>
        </p:spPr>
        <p:txBody>
          <a:bodyPr wrap="square" lIns="36000" tIns="0" rIns="36000" bIns="0" rtlCol="0" anchor="ctr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3EA2D9C-CDC9-4AAA-B235-AE1991688122}"/>
              </a:ext>
            </a:extLst>
          </p:cNvPr>
          <p:cNvSpPr txBox="1">
            <a:spLocks/>
          </p:cNvSpPr>
          <p:nvPr/>
        </p:nvSpPr>
        <p:spPr>
          <a:xfrm rot="16200000">
            <a:off x="-3360060" y="3430847"/>
            <a:ext cx="7585940" cy="724247"/>
          </a:xfrm>
          <a:prstGeom prst="rect">
            <a:avLst/>
          </a:prstGeom>
        </p:spPr>
        <p:txBody>
          <a:bodyPr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altLang="ko-KR" sz="4800" dirty="0">
                <a:solidFill>
                  <a:schemeClr val="tx1">
                    <a:lumMod val="75000"/>
                    <a:lumOff val="25000"/>
                  </a:schemeClr>
                </a:solidFill>
                <a:cs typeface="B Titr" panose="00000700000000000000" pitchFamily="2" charset="-78"/>
              </a:rPr>
              <a:t>نمایشگاه پوسترشاهچراغ</a:t>
            </a:r>
            <a:endParaRPr lang="ko-KR" altLang="en-US" sz="4800" dirty="0">
              <a:solidFill>
                <a:schemeClr val="tx1">
                  <a:lumMod val="75000"/>
                  <a:lumOff val="25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4F086A4-3C11-4DBF-853E-2DE4920AB41F}"/>
              </a:ext>
            </a:extLst>
          </p:cNvPr>
          <p:cNvSpPr txBox="1">
            <a:spLocks/>
          </p:cNvSpPr>
          <p:nvPr/>
        </p:nvSpPr>
        <p:spPr>
          <a:xfrm>
            <a:off x="10858360" y="6356350"/>
            <a:ext cx="55297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7075D-BC8D-4DAC-A1B0-690E04172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450" y="127942"/>
            <a:ext cx="3481387" cy="618315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B59171-B456-4717-B7B2-C3A440E99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024" y="440115"/>
            <a:ext cx="5119051" cy="23002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26BAF7-C335-4336-A6B9-7A4256975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3298793"/>
            <a:ext cx="4011080" cy="300994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915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79E73728-0E34-4822-BB2C-308CDB0B2129}"/>
              </a:ext>
            </a:extLst>
          </p:cNvPr>
          <p:cNvSpPr/>
          <p:nvPr/>
        </p:nvSpPr>
        <p:spPr>
          <a:xfrm>
            <a:off x="0" y="3237723"/>
            <a:ext cx="1166327" cy="3620278"/>
          </a:xfrm>
          <a:prstGeom prst="rtTriangle">
            <a:avLst/>
          </a:prstGeom>
          <a:solidFill>
            <a:srgbClr val="FEC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3CC48174-31CC-4C4B-A639-C664015FC186}"/>
              </a:ext>
            </a:extLst>
          </p:cNvPr>
          <p:cNvSpPr/>
          <p:nvPr/>
        </p:nvSpPr>
        <p:spPr>
          <a:xfrm rot="10800000">
            <a:off x="11025673" y="0"/>
            <a:ext cx="1166327" cy="3620278"/>
          </a:xfrm>
          <a:prstGeom prst="rtTriangle">
            <a:avLst/>
          </a:prstGeom>
          <a:solidFill>
            <a:srgbClr val="FEC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76DAC7-547F-4A5C-9301-809948A38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7" y="3868104"/>
            <a:ext cx="4194754" cy="27999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28C24D-D66A-43B7-B3F7-0A16ECA07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14" y="316421"/>
            <a:ext cx="4663039" cy="311257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02CF35-12E0-428C-BA9C-D8F1F2B84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41" y="687633"/>
            <a:ext cx="5324595" cy="355416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5" name="Oval 62">
            <a:extLst>
              <a:ext uri="{FF2B5EF4-FFF2-40B4-BE49-F238E27FC236}">
                <a16:creationId xmlns:a16="http://schemas.microsoft.com/office/drawing/2014/main" id="{47AA506D-496C-4FA0-B58C-9382623174FD}"/>
              </a:ext>
            </a:extLst>
          </p:cNvPr>
          <p:cNvSpPr/>
          <p:nvPr/>
        </p:nvSpPr>
        <p:spPr>
          <a:xfrm>
            <a:off x="6268198" y="4679788"/>
            <a:ext cx="3564314" cy="1176630"/>
          </a:xfrm>
          <a:custGeom>
            <a:avLst/>
            <a:gdLst>
              <a:gd name="connsiteX0" fmla="*/ 0 w 777210"/>
              <a:gd name="connsiteY0" fmla="*/ 388604 h 777208"/>
              <a:gd name="connsiteX1" fmla="*/ 388605 w 777210"/>
              <a:gd name="connsiteY1" fmla="*/ 0 h 777208"/>
              <a:gd name="connsiteX2" fmla="*/ 777210 w 777210"/>
              <a:gd name="connsiteY2" fmla="*/ 388604 h 777208"/>
              <a:gd name="connsiteX3" fmla="*/ 388605 w 777210"/>
              <a:gd name="connsiteY3" fmla="*/ 777208 h 777208"/>
              <a:gd name="connsiteX4" fmla="*/ 0 w 777210"/>
              <a:gd name="connsiteY4" fmla="*/ 388604 h 777208"/>
              <a:gd name="connsiteX0" fmla="*/ 1114 w 778324"/>
              <a:gd name="connsiteY0" fmla="*/ 388604 h 546359"/>
              <a:gd name="connsiteX1" fmla="*/ 389719 w 778324"/>
              <a:gd name="connsiteY1" fmla="*/ 0 h 546359"/>
              <a:gd name="connsiteX2" fmla="*/ 778324 w 778324"/>
              <a:gd name="connsiteY2" fmla="*/ 388604 h 546359"/>
              <a:gd name="connsiteX3" fmla="*/ 309508 w 778324"/>
              <a:gd name="connsiteY3" fmla="*/ 536577 h 546359"/>
              <a:gd name="connsiteX4" fmla="*/ 1114 w 778324"/>
              <a:gd name="connsiteY4" fmla="*/ 388604 h 54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324" h="546359">
                <a:moveTo>
                  <a:pt x="1114" y="388604"/>
                </a:moveTo>
                <a:cubicBezTo>
                  <a:pt x="14482" y="299175"/>
                  <a:pt x="175098" y="0"/>
                  <a:pt x="389719" y="0"/>
                </a:cubicBezTo>
                <a:cubicBezTo>
                  <a:pt x="604340" y="0"/>
                  <a:pt x="778324" y="173984"/>
                  <a:pt x="778324" y="388604"/>
                </a:cubicBezTo>
                <a:cubicBezTo>
                  <a:pt x="778324" y="603224"/>
                  <a:pt x="524129" y="536577"/>
                  <a:pt x="309508" y="536577"/>
                </a:cubicBezTo>
                <a:cubicBezTo>
                  <a:pt x="94887" y="536577"/>
                  <a:pt x="-12254" y="478033"/>
                  <a:pt x="1114" y="388604"/>
                </a:cubicBezTo>
                <a:close/>
              </a:path>
            </a:pathLst>
          </a:cu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ko-KR" sz="2800" b="1" dirty="0">
                <a:solidFill>
                  <a:schemeClr val="tx1"/>
                </a:solidFill>
                <a:cs typeface="Arial" pitchFamily="34" charset="0"/>
              </a:rPr>
              <a:t>مسابقه هوش مصنوعی</a:t>
            </a:r>
            <a:endParaRPr lang="ko-KR" altLang="en-US" sz="2800" b="1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888D64F-0659-4FC7-A715-1E712C4A6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605" y="1872710"/>
            <a:ext cx="731583" cy="7315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92B3FC1-7137-425B-8618-D3ABD4369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9307" y="5442390"/>
            <a:ext cx="1176630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64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79E73728-0E34-4822-BB2C-308CDB0B2129}"/>
              </a:ext>
            </a:extLst>
          </p:cNvPr>
          <p:cNvSpPr/>
          <p:nvPr/>
        </p:nvSpPr>
        <p:spPr>
          <a:xfrm>
            <a:off x="0" y="3237723"/>
            <a:ext cx="1166327" cy="3620278"/>
          </a:xfrm>
          <a:prstGeom prst="rtTriangle">
            <a:avLst/>
          </a:prstGeom>
          <a:solidFill>
            <a:srgbClr val="FEC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3CC48174-31CC-4C4B-A639-C664015FC186}"/>
              </a:ext>
            </a:extLst>
          </p:cNvPr>
          <p:cNvSpPr/>
          <p:nvPr/>
        </p:nvSpPr>
        <p:spPr>
          <a:xfrm rot="10800000">
            <a:off x="11025673" y="0"/>
            <a:ext cx="1166327" cy="3620278"/>
          </a:xfrm>
          <a:prstGeom prst="rtTriangle">
            <a:avLst/>
          </a:prstGeom>
          <a:solidFill>
            <a:srgbClr val="FEC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12AFEA-EB7F-4B29-A2C6-C952DF7D4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96" y="3679733"/>
            <a:ext cx="4438725" cy="296284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B3CC3-CAEA-46FE-A251-FCB44F7F1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4" y="466151"/>
            <a:ext cx="4438725" cy="296284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B2C8AC-CEC4-41EC-9D6A-97F86F04C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866" y="215418"/>
            <a:ext cx="4171950" cy="278477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2160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191B4E9-B05D-4A73-9841-6B5E398D31F9}"/>
              </a:ext>
            </a:extLst>
          </p:cNvPr>
          <p:cNvGrpSpPr/>
          <p:nvPr/>
        </p:nvGrpSpPr>
        <p:grpSpPr>
          <a:xfrm>
            <a:off x="1994058" y="4416061"/>
            <a:ext cx="8203884" cy="1923163"/>
            <a:chOff x="381853" y="4955396"/>
            <a:chExt cx="11336613" cy="1491871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D1E2999-CF62-431C-BE8B-B47352662596}"/>
                </a:ext>
              </a:extLst>
            </p:cNvPr>
            <p:cNvSpPr/>
            <p:nvPr/>
          </p:nvSpPr>
          <p:spPr>
            <a:xfrm>
              <a:off x="381853" y="4955396"/>
              <a:ext cx="5712918" cy="1491871"/>
            </a:xfrm>
            <a:custGeom>
              <a:avLst/>
              <a:gdLst>
                <a:gd name="connsiteX0" fmla="*/ 5655946 w 7915276"/>
                <a:gd name="connsiteY0" fmla="*/ 914400 h 1920240"/>
                <a:gd name="connsiteX1" fmla="*/ 5697856 w 7915276"/>
                <a:gd name="connsiteY1" fmla="*/ 914400 h 1920240"/>
                <a:gd name="connsiteX2" fmla="*/ 5743576 w 7915276"/>
                <a:gd name="connsiteY2" fmla="*/ 960120 h 1920240"/>
                <a:gd name="connsiteX3" fmla="*/ 5697856 w 7915276"/>
                <a:gd name="connsiteY3" fmla="*/ 1005840 h 1920240"/>
                <a:gd name="connsiteX4" fmla="*/ 5655946 w 7915276"/>
                <a:gd name="connsiteY4" fmla="*/ 1005840 h 1920240"/>
                <a:gd name="connsiteX5" fmla="*/ 5610226 w 7915276"/>
                <a:gd name="connsiteY5" fmla="*/ 960120 h 1920240"/>
                <a:gd name="connsiteX6" fmla="*/ 5655946 w 7915276"/>
                <a:gd name="connsiteY6" fmla="*/ 914400 h 1920240"/>
                <a:gd name="connsiteX7" fmla="*/ 1514477 w 7915276"/>
                <a:gd name="connsiteY7" fmla="*/ 868680 h 1920240"/>
                <a:gd name="connsiteX8" fmla="*/ 1581151 w 7915276"/>
                <a:gd name="connsiteY8" fmla="*/ 935355 h 1920240"/>
                <a:gd name="connsiteX9" fmla="*/ 1581151 w 7915276"/>
                <a:gd name="connsiteY9" fmla="*/ 984885 h 1920240"/>
                <a:gd name="connsiteX10" fmla="*/ 1514477 w 7915276"/>
                <a:gd name="connsiteY10" fmla="*/ 1051560 h 1920240"/>
                <a:gd name="connsiteX11" fmla="*/ 1447801 w 7915276"/>
                <a:gd name="connsiteY11" fmla="*/ 984885 h 1920240"/>
                <a:gd name="connsiteX12" fmla="*/ 1447801 w 7915276"/>
                <a:gd name="connsiteY12" fmla="*/ 935355 h 1920240"/>
                <a:gd name="connsiteX13" fmla="*/ 1514477 w 7915276"/>
                <a:gd name="connsiteY13" fmla="*/ 868680 h 1920240"/>
                <a:gd name="connsiteX14" fmla="*/ 1695451 w 7915276"/>
                <a:gd name="connsiteY14" fmla="*/ 822960 h 1920240"/>
                <a:gd name="connsiteX15" fmla="*/ 1762126 w 7915276"/>
                <a:gd name="connsiteY15" fmla="*/ 889635 h 1920240"/>
                <a:gd name="connsiteX16" fmla="*/ 1762126 w 7915276"/>
                <a:gd name="connsiteY16" fmla="*/ 1030605 h 1920240"/>
                <a:gd name="connsiteX17" fmla="*/ 1695451 w 7915276"/>
                <a:gd name="connsiteY17" fmla="*/ 1097280 h 1920240"/>
                <a:gd name="connsiteX18" fmla="*/ 1628777 w 7915276"/>
                <a:gd name="connsiteY18" fmla="*/ 1030605 h 1920240"/>
                <a:gd name="connsiteX19" fmla="*/ 1628777 w 7915276"/>
                <a:gd name="connsiteY19" fmla="*/ 889635 h 1920240"/>
                <a:gd name="connsiteX20" fmla="*/ 1695451 w 7915276"/>
                <a:gd name="connsiteY20" fmla="*/ 822960 h 1920240"/>
                <a:gd name="connsiteX21" fmla="*/ 1152526 w 7915276"/>
                <a:gd name="connsiteY21" fmla="*/ 822960 h 1920240"/>
                <a:gd name="connsiteX22" fmla="*/ 1219202 w 7915276"/>
                <a:gd name="connsiteY22" fmla="*/ 889635 h 1920240"/>
                <a:gd name="connsiteX23" fmla="*/ 1219202 w 7915276"/>
                <a:gd name="connsiteY23" fmla="*/ 1030605 h 1920240"/>
                <a:gd name="connsiteX24" fmla="*/ 1152526 w 7915276"/>
                <a:gd name="connsiteY24" fmla="*/ 1097280 h 1920240"/>
                <a:gd name="connsiteX25" fmla="*/ 1085851 w 7915276"/>
                <a:gd name="connsiteY25" fmla="*/ 1030605 h 1920240"/>
                <a:gd name="connsiteX26" fmla="*/ 1085851 w 7915276"/>
                <a:gd name="connsiteY26" fmla="*/ 889635 h 1920240"/>
                <a:gd name="connsiteX27" fmla="*/ 1152526 w 7915276"/>
                <a:gd name="connsiteY27" fmla="*/ 822960 h 1920240"/>
                <a:gd name="connsiteX28" fmla="*/ 7848601 w 7915276"/>
                <a:gd name="connsiteY28" fmla="*/ 777240 h 1920240"/>
                <a:gd name="connsiteX29" fmla="*/ 7915276 w 7915276"/>
                <a:gd name="connsiteY29" fmla="*/ 843915 h 1920240"/>
                <a:gd name="connsiteX30" fmla="*/ 7915276 w 7915276"/>
                <a:gd name="connsiteY30" fmla="*/ 1076325 h 1920240"/>
                <a:gd name="connsiteX31" fmla="*/ 7848601 w 7915276"/>
                <a:gd name="connsiteY31" fmla="*/ 1143000 h 1920240"/>
                <a:gd name="connsiteX32" fmla="*/ 7781926 w 7915276"/>
                <a:gd name="connsiteY32" fmla="*/ 1076325 h 1920240"/>
                <a:gd name="connsiteX33" fmla="*/ 7781926 w 7915276"/>
                <a:gd name="connsiteY33" fmla="*/ 843915 h 1920240"/>
                <a:gd name="connsiteX34" fmla="*/ 7848601 w 7915276"/>
                <a:gd name="connsiteY34" fmla="*/ 777240 h 1920240"/>
                <a:gd name="connsiteX35" fmla="*/ 1876426 w 7915276"/>
                <a:gd name="connsiteY35" fmla="*/ 777240 h 1920240"/>
                <a:gd name="connsiteX36" fmla="*/ 1943101 w 7915276"/>
                <a:gd name="connsiteY36" fmla="*/ 843915 h 1920240"/>
                <a:gd name="connsiteX37" fmla="*/ 1943101 w 7915276"/>
                <a:gd name="connsiteY37" fmla="*/ 1076325 h 1920240"/>
                <a:gd name="connsiteX38" fmla="*/ 1876426 w 7915276"/>
                <a:gd name="connsiteY38" fmla="*/ 1143000 h 1920240"/>
                <a:gd name="connsiteX39" fmla="*/ 1809751 w 7915276"/>
                <a:gd name="connsiteY39" fmla="*/ 1076325 h 1920240"/>
                <a:gd name="connsiteX40" fmla="*/ 1809751 w 7915276"/>
                <a:gd name="connsiteY40" fmla="*/ 843915 h 1920240"/>
                <a:gd name="connsiteX41" fmla="*/ 1876426 w 7915276"/>
                <a:gd name="connsiteY41" fmla="*/ 777240 h 1920240"/>
                <a:gd name="connsiteX42" fmla="*/ 1333501 w 7915276"/>
                <a:gd name="connsiteY42" fmla="*/ 777240 h 1920240"/>
                <a:gd name="connsiteX43" fmla="*/ 1400176 w 7915276"/>
                <a:gd name="connsiteY43" fmla="*/ 843915 h 1920240"/>
                <a:gd name="connsiteX44" fmla="*/ 1400176 w 7915276"/>
                <a:gd name="connsiteY44" fmla="*/ 1076325 h 1920240"/>
                <a:gd name="connsiteX45" fmla="*/ 1333501 w 7915276"/>
                <a:gd name="connsiteY45" fmla="*/ 1143000 h 1920240"/>
                <a:gd name="connsiteX46" fmla="*/ 1266826 w 7915276"/>
                <a:gd name="connsiteY46" fmla="*/ 1076325 h 1920240"/>
                <a:gd name="connsiteX47" fmla="*/ 1266826 w 7915276"/>
                <a:gd name="connsiteY47" fmla="*/ 843915 h 1920240"/>
                <a:gd name="connsiteX48" fmla="*/ 1333501 w 7915276"/>
                <a:gd name="connsiteY48" fmla="*/ 777240 h 1920240"/>
                <a:gd name="connsiteX49" fmla="*/ 7305676 w 7915276"/>
                <a:gd name="connsiteY49" fmla="*/ 731520 h 1920240"/>
                <a:gd name="connsiteX50" fmla="*/ 7372351 w 7915276"/>
                <a:gd name="connsiteY50" fmla="*/ 798195 h 1920240"/>
                <a:gd name="connsiteX51" fmla="*/ 7372351 w 7915276"/>
                <a:gd name="connsiteY51" fmla="*/ 1122045 h 1920240"/>
                <a:gd name="connsiteX52" fmla="*/ 7305676 w 7915276"/>
                <a:gd name="connsiteY52" fmla="*/ 1188720 h 1920240"/>
                <a:gd name="connsiteX53" fmla="*/ 7239001 w 7915276"/>
                <a:gd name="connsiteY53" fmla="*/ 1122045 h 1920240"/>
                <a:gd name="connsiteX54" fmla="*/ 7239001 w 7915276"/>
                <a:gd name="connsiteY54" fmla="*/ 798195 h 1920240"/>
                <a:gd name="connsiteX55" fmla="*/ 7305676 w 7915276"/>
                <a:gd name="connsiteY55" fmla="*/ 731520 h 1920240"/>
                <a:gd name="connsiteX56" fmla="*/ 5314951 w 7915276"/>
                <a:gd name="connsiteY56" fmla="*/ 731520 h 1920240"/>
                <a:gd name="connsiteX57" fmla="*/ 5381626 w 7915276"/>
                <a:gd name="connsiteY57" fmla="*/ 798195 h 1920240"/>
                <a:gd name="connsiteX58" fmla="*/ 5381626 w 7915276"/>
                <a:gd name="connsiteY58" fmla="*/ 1122045 h 1920240"/>
                <a:gd name="connsiteX59" fmla="*/ 5314951 w 7915276"/>
                <a:gd name="connsiteY59" fmla="*/ 1188720 h 1920240"/>
                <a:gd name="connsiteX60" fmla="*/ 5248276 w 7915276"/>
                <a:gd name="connsiteY60" fmla="*/ 1122045 h 1920240"/>
                <a:gd name="connsiteX61" fmla="*/ 5248276 w 7915276"/>
                <a:gd name="connsiteY61" fmla="*/ 798195 h 1920240"/>
                <a:gd name="connsiteX62" fmla="*/ 5314951 w 7915276"/>
                <a:gd name="connsiteY62" fmla="*/ 731520 h 1920240"/>
                <a:gd name="connsiteX63" fmla="*/ 2057401 w 7915276"/>
                <a:gd name="connsiteY63" fmla="*/ 731520 h 1920240"/>
                <a:gd name="connsiteX64" fmla="*/ 2124076 w 7915276"/>
                <a:gd name="connsiteY64" fmla="*/ 798195 h 1920240"/>
                <a:gd name="connsiteX65" fmla="*/ 2124076 w 7915276"/>
                <a:gd name="connsiteY65" fmla="*/ 1122045 h 1920240"/>
                <a:gd name="connsiteX66" fmla="*/ 2057401 w 7915276"/>
                <a:gd name="connsiteY66" fmla="*/ 1188720 h 1920240"/>
                <a:gd name="connsiteX67" fmla="*/ 1990726 w 7915276"/>
                <a:gd name="connsiteY67" fmla="*/ 1122045 h 1920240"/>
                <a:gd name="connsiteX68" fmla="*/ 1990726 w 7915276"/>
                <a:gd name="connsiteY68" fmla="*/ 798195 h 1920240"/>
                <a:gd name="connsiteX69" fmla="*/ 2057401 w 7915276"/>
                <a:gd name="connsiteY69" fmla="*/ 731520 h 1920240"/>
                <a:gd name="connsiteX70" fmla="*/ 971551 w 7915276"/>
                <a:gd name="connsiteY70" fmla="*/ 731520 h 1920240"/>
                <a:gd name="connsiteX71" fmla="*/ 1038226 w 7915276"/>
                <a:gd name="connsiteY71" fmla="*/ 798195 h 1920240"/>
                <a:gd name="connsiteX72" fmla="*/ 1038226 w 7915276"/>
                <a:gd name="connsiteY72" fmla="*/ 1122045 h 1920240"/>
                <a:gd name="connsiteX73" fmla="*/ 971551 w 7915276"/>
                <a:gd name="connsiteY73" fmla="*/ 1188720 h 1920240"/>
                <a:gd name="connsiteX74" fmla="*/ 904876 w 7915276"/>
                <a:gd name="connsiteY74" fmla="*/ 1122045 h 1920240"/>
                <a:gd name="connsiteX75" fmla="*/ 904876 w 7915276"/>
                <a:gd name="connsiteY75" fmla="*/ 798195 h 1920240"/>
                <a:gd name="connsiteX76" fmla="*/ 971551 w 7915276"/>
                <a:gd name="connsiteY76" fmla="*/ 731520 h 1920240"/>
                <a:gd name="connsiteX77" fmla="*/ 5857876 w 7915276"/>
                <a:gd name="connsiteY77" fmla="*/ 685800 h 1920240"/>
                <a:gd name="connsiteX78" fmla="*/ 5924551 w 7915276"/>
                <a:gd name="connsiteY78" fmla="*/ 752475 h 1920240"/>
                <a:gd name="connsiteX79" fmla="*/ 5924551 w 7915276"/>
                <a:gd name="connsiteY79" fmla="*/ 1167765 h 1920240"/>
                <a:gd name="connsiteX80" fmla="*/ 5857876 w 7915276"/>
                <a:gd name="connsiteY80" fmla="*/ 1234440 h 1920240"/>
                <a:gd name="connsiteX81" fmla="*/ 5791201 w 7915276"/>
                <a:gd name="connsiteY81" fmla="*/ 1167765 h 1920240"/>
                <a:gd name="connsiteX82" fmla="*/ 5791201 w 7915276"/>
                <a:gd name="connsiteY82" fmla="*/ 752475 h 1920240"/>
                <a:gd name="connsiteX83" fmla="*/ 5857876 w 7915276"/>
                <a:gd name="connsiteY83" fmla="*/ 685800 h 1920240"/>
                <a:gd name="connsiteX84" fmla="*/ 5495926 w 7915276"/>
                <a:gd name="connsiteY84" fmla="*/ 685800 h 1920240"/>
                <a:gd name="connsiteX85" fmla="*/ 5562601 w 7915276"/>
                <a:gd name="connsiteY85" fmla="*/ 752475 h 1920240"/>
                <a:gd name="connsiteX86" fmla="*/ 5562601 w 7915276"/>
                <a:gd name="connsiteY86" fmla="*/ 1167765 h 1920240"/>
                <a:gd name="connsiteX87" fmla="*/ 5495926 w 7915276"/>
                <a:gd name="connsiteY87" fmla="*/ 1234440 h 1920240"/>
                <a:gd name="connsiteX88" fmla="*/ 5429251 w 7915276"/>
                <a:gd name="connsiteY88" fmla="*/ 1167765 h 1920240"/>
                <a:gd name="connsiteX89" fmla="*/ 5429251 w 7915276"/>
                <a:gd name="connsiteY89" fmla="*/ 752475 h 1920240"/>
                <a:gd name="connsiteX90" fmla="*/ 5495926 w 7915276"/>
                <a:gd name="connsiteY90" fmla="*/ 685800 h 1920240"/>
                <a:gd name="connsiteX91" fmla="*/ 2238376 w 7915276"/>
                <a:gd name="connsiteY91" fmla="*/ 685800 h 1920240"/>
                <a:gd name="connsiteX92" fmla="*/ 2305051 w 7915276"/>
                <a:gd name="connsiteY92" fmla="*/ 752475 h 1920240"/>
                <a:gd name="connsiteX93" fmla="*/ 2305051 w 7915276"/>
                <a:gd name="connsiteY93" fmla="*/ 1167765 h 1920240"/>
                <a:gd name="connsiteX94" fmla="*/ 2238376 w 7915276"/>
                <a:gd name="connsiteY94" fmla="*/ 1234440 h 1920240"/>
                <a:gd name="connsiteX95" fmla="*/ 2171701 w 7915276"/>
                <a:gd name="connsiteY95" fmla="*/ 1167765 h 1920240"/>
                <a:gd name="connsiteX96" fmla="*/ 2171701 w 7915276"/>
                <a:gd name="connsiteY96" fmla="*/ 752475 h 1920240"/>
                <a:gd name="connsiteX97" fmla="*/ 2238376 w 7915276"/>
                <a:gd name="connsiteY97" fmla="*/ 685800 h 1920240"/>
                <a:gd name="connsiteX98" fmla="*/ 609602 w 7915276"/>
                <a:gd name="connsiteY98" fmla="*/ 679356 h 1920240"/>
                <a:gd name="connsiteX99" fmla="*/ 676276 w 7915276"/>
                <a:gd name="connsiteY99" fmla="*/ 746031 h 1920240"/>
                <a:gd name="connsiteX100" fmla="*/ 676275 w 7915276"/>
                <a:gd name="connsiteY100" fmla="*/ 1174211 h 1920240"/>
                <a:gd name="connsiteX101" fmla="*/ 609600 w 7915276"/>
                <a:gd name="connsiteY101" fmla="*/ 1240886 h 1920240"/>
                <a:gd name="connsiteX102" fmla="*/ 609602 w 7915276"/>
                <a:gd name="connsiteY102" fmla="*/ 1240885 h 1920240"/>
                <a:gd name="connsiteX103" fmla="*/ 542926 w 7915276"/>
                <a:gd name="connsiteY103" fmla="*/ 1174210 h 1920240"/>
                <a:gd name="connsiteX104" fmla="*/ 542926 w 7915276"/>
                <a:gd name="connsiteY104" fmla="*/ 746031 h 1920240"/>
                <a:gd name="connsiteX105" fmla="*/ 609602 w 7915276"/>
                <a:gd name="connsiteY105" fmla="*/ 679356 h 1920240"/>
                <a:gd name="connsiteX106" fmla="*/ 6943726 w 7915276"/>
                <a:gd name="connsiteY106" fmla="*/ 640080 h 1920240"/>
                <a:gd name="connsiteX107" fmla="*/ 7010401 w 7915276"/>
                <a:gd name="connsiteY107" fmla="*/ 706755 h 1920240"/>
                <a:gd name="connsiteX108" fmla="*/ 7010401 w 7915276"/>
                <a:gd name="connsiteY108" fmla="*/ 1213485 h 1920240"/>
                <a:gd name="connsiteX109" fmla="*/ 6943726 w 7915276"/>
                <a:gd name="connsiteY109" fmla="*/ 1280160 h 1920240"/>
                <a:gd name="connsiteX110" fmla="*/ 6877051 w 7915276"/>
                <a:gd name="connsiteY110" fmla="*/ 1213485 h 1920240"/>
                <a:gd name="connsiteX111" fmla="*/ 6877051 w 7915276"/>
                <a:gd name="connsiteY111" fmla="*/ 706755 h 1920240"/>
                <a:gd name="connsiteX112" fmla="*/ 6943726 w 7915276"/>
                <a:gd name="connsiteY112" fmla="*/ 640080 h 1920240"/>
                <a:gd name="connsiteX113" fmla="*/ 5133976 w 7915276"/>
                <a:gd name="connsiteY113" fmla="*/ 640080 h 1920240"/>
                <a:gd name="connsiteX114" fmla="*/ 5200651 w 7915276"/>
                <a:gd name="connsiteY114" fmla="*/ 706755 h 1920240"/>
                <a:gd name="connsiteX115" fmla="*/ 5200651 w 7915276"/>
                <a:gd name="connsiteY115" fmla="*/ 1213485 h 1920240"/>
                <a:gd name="connsiteX116" fmla="*/ 5133976 w 7915276"/>
                <a:gd name="connsiteY116" fmla="*/ 1280160 h 1920240"/>
                <a:gd name="connsiteX117" fmla="*/ 5067301 w 7915276"/>
                <a:gd name="connsiteY117" fmla="*/ 1213485 h 1920240"/>
                <a:gd name="connsiteX118" fmla="*/ 5067301 w 7915276"/>
                <a:gd name="connsiteY118" fmla="*/ 706755 h 1920240"/>
                <a:gd name="connsiteX119" fmla="*/ 5133976 w 7915276"/>
                <a:gd name="connsiteY119" fmla="*/ 640080 h 1920240"/>
                <a:gd name="connsiteX120" fmla="*/ 790576 w 7915276"/>
                <a:gd name="connsiteY120" fmla="*/ 640080 h 1920240"/>
                <a:gd name="connsiteX121" fmla="*/ 857251 w 7915276"/>
                <a:gd name="connsiteY121" fmla="*/ 706755 h 1920240"/>
                <a:gd name="connsiteX122" fmla="*/ 857251 w 7915276"/>
                <a:gd name="connsiteY122" fmla="*/ 1213485 h 1920240"/>
                <a:gd name="connsiteX123" fmla="*/ 790576 w 7915276"/>
                <a:gd name="connsiteY123" fmla="*/ 1280160 h 1920240"/>
                <a:gd name="connsiteX124" fmla="*/ 723902 w 7915276"/>
                <a:gd name="connsiteY124" fmla="*/ 1213485 h 1920240"/>
                <a:gd name="connsiteX125" fmla="*/ 723902 w 7915276"/>
                <a:gd name="connsiteY125" fmla="*/ 706755 h 1920240"/>
                <a:gd name="connsiteX126" fmla="*/ 790576 w 7915276"/>
                <a:gd name="connsiteY126" fmla="*/ 640080 h 1920240"/>
                <a:gd name="connsiteX127" fmla="*/ 7486651 w 7915276"/>
                <a:gd name="connsiteY127" fmla="*/ 548640 h 1920240"/>
                <a:gd name="connsiteX128" fmla="*/ 7553326 w 7915276"/>
                <a:gd name="connsiteY128" fmla="*/ 615315 h 1920240"/>
                <a:gd name="connsiteX129" fmla="*/ 7553326 w 7915276"/>
                <a:gd name="connsiteY129" fmla="*/ 1304925 h 1920240"/>
                <a:gd name="connsiteX130" fmla="*/ 7486651 w 7915276"/>
                <a:gd name="connsiteY130" fmla="*/ 1371600 h 1920240"/>
                <a:gd name="connsiteX131" fmla="*/ 7419976 w 7915276"/>
                <a:gd name="connsiteY131" fmla="*/ 1304925 h 1920240"/>
                <a:gd name="connsiteX132" fmla="*/ 7419976 w 7915276"/>
                <a:gd name="connsiteY132" fmla="*/ 615315 h 1920240"/>
                <a:gd name="connsiteX133" fmla="*/ 7486651 w 7915276"/>
                <a:gd name="connsiteY133" fmla="*/ 548640 h 1920240"/>
                <a:gd name="connsiteX134" fmla="*/ 2419351 w 7915276"/>
                <a:gd name="connsiteY134" fmla="*/ 548640 h 1920240"/>
                <a:gd name="connsiteX135" fmla="*/ 2486026 w 7915276"/>
                <a:gd name="connsiteY135" fmla="*/ 615315 h 1920240"/>
                <a:gd name="connsiteX136" fmla="*/ 2486026 w 7915276"/>
                <a:gd name="connsiteY136" fmla="*/ 1304925 h 1920240"/>
                <a:gd name="connsiteX137" fmla="*/ 2419351 w 7915276"/>
                <a:gd name="connsiteY137" fmla="*/ 1371600 h 1920240"/>
                <a:gd name="connsiteX138" fmla="*/ 2352676 w 7915276"/>
                <a:gd name="connsiteY138" fmla="*/ 1304925 h 1920240"/>
                <a:gd name="connsiteX139" fmla="*/ 2352676 w 7915276"/>
                <a:gd name="connsiteY139" fmla="*/ 615315 h 1920240"/>
                <a:gd name="connsiteX140" fmla="*/ 2419351 w 7915276"/>
                <a:gd name="connsiteY140" fmla="*/ 548640 h 1920240"/>
                <a:gd name="connsiteX141" fmla="*/ 66676 w 7915276"/>
                <a:gd name="connsiteY141" fmla="*/ 546281 h 1920240"/>
                <a:gd name="connsiteX142" fmla="*/ 133352 w 7915276"/>
                <a:gd name="connsiteY142" fmla="*/ 612957 h 1920240"/>
                <a:gd name="connsiteX143" fmla="*/ 133351 w 7915276"/>
                <a:gd name="connsiteY143" fmla="*/ 1307284 h 1920240"/>
                <a:gd name="connsiteX144" fmla="*/ 66676 w 7915276"/>
                <a:gd name="connsiteY144" fmla="*/ 1373960 h 1920240"/>
                <a:gd name="connsiteX145" fmla="*/ 66676 w 7915276"/>
                <a:gd name="connsiteY145" fmla="*/ 1373959 h 1920240"/>
                <a:gd name="connsiteX146" fmla="*/ 0 w 7915276"/>
                <a:gd name="connsiteY146" fmla="*/ 1307283 h 1920240"/>
                <a:gd name="connsiteX147" fmla="*/ 0 w 7915276"/>
                <a:gd name="connsiteY147" fmla="*/ 612957 h 1920240"/>
                <a:gd name="connsiteX148" fmla="*/ 66676 w 7915276"/>
                <a:gd name="connsiteY148" fmla="*/ 546281 h 1920240"/>
                <a:gd name="connsiteX149" fmla="*/ 6038851 w 7915276"/>
                <a:gd name="connsiteY149" fmla="*/ 502920 h 1920240"/>
                <a:gd name="connsiteX150" fmla="*/ 6105526 w 7915276"/>
                <a:gd name="connsiteY150" fmla="*/ 569595 h 1920240"/>
                <a:gd name="connsiteX151" fmla="*/ 6105526 w 7915276"/>
                <a:gd name="connsiteY151" fmla="*/ 1350645 h 1920240"/>
                <a:gd name="connsiteX152" fmla="*/ 6038851 w 7915276"/>
                <a:gd name="connsiteY152" fmla="*/ 1417320 h 1920240"/>
                <a:gd name="connsiteX153" fmla="*/ 5972176 w 7915276"/>
                <a:gd name="connsiteY153" fmla="*/ 1350645 h 1920240"/>
                <a:gd name="connsiteX154" fmla="*/ 5972176 w 7915276"/>
                <a:gd name="connsiteY154" fmla="*/ 569595 h 1920240"/>
                <a:gd name="connsiteX155" fmla="*/ 6038851 w 7915276"/>
                <a:gd name="connsiteY155" fmla="*/ 502920 h 1920240"/>
                <a:gd name="connsiteX156" fmla="*/ 4591051 w 7915276"/>
                <a:gd name="connsiteY156" fmla="*/ 502920 h 1920240"/>
                <a:gd name="connsiteX157" fmla="*/ 4657726 w 7915276"/>
                <a:gd name="connsiteY157" fmla="*/ 569595 h 1920240"/>
                <a:gd name="connsiteX158" fmla="*/ 4657726 w 7915276"/>
                <a:gd name="connsiteY158" fmla="*/ 1350645 h 1920240"/>
                <a:gd name="connsiteX159" fmla="*/ 4591051 w 7915276"/>
                <a:gd name="connsiteY159" fmla="*/ 1417320 h 1920240"/>
                <a:gd name="connsiteX160" fmla="*/ 4524376 w 7915276"/>
                <a:gd name="connsiteY160" fmla="*/ 1350645 h 1920240"/>
                <a:gd name="connsiteX161" fmla="*/ 4524376 w 7915276"/>
                <a:gd name="connsiteY161" fmla="*/ 569595 h 1920240"/>
                <a:gd name="connsiteX162" fmla="*/ 4591051 w 7915276"/>
                <a:gd name="connsiteY162" fmla="*/ 502920 h 1920240"/>
                <a:gd name="connsiteX163" fmla="*/ 4410076 w 7915276"/>
                <a:gd name="connsiteY163" fmla="*/ 502920 h 1920240"/>
                <a:gd name="connsiteX164" fmla="*/ 4476751 w 7915276"/>
                <a:gd name="connsiteY164" fmla="*/ 569595 h 1920240"/>
                <a:gd name="connsiteX165" fmla="*/ 4476751 w 7915276"/>
                <a:gd name="connsiteY165" fmla="*/ 1350645 h 1920240"/>
                <a:gd name="connsiteX166" fmla="*/ 4410076 w 7915276"/>
                <a:gd name="connsiteY166" fmla="*/ 1417320 h 1920240"/>
                <a:gd name="connsiteX167" fmla="*/ 4343401 w 7915276"/>
                <a:gd name="connsiteY167" fmla="*/ 1350645 h 1920240"/>
                <a:gd name="connsiteX168" fmla="*/ 4343401 w 7915276"/>
                <a:gd name="connsiteY168" fmla="*/ 569595 h 1920240"/>
                <a:gd name="connsiteX169" fmla="*/ 4410076 w 7915276"/>
                <a:gd name="connsiteY169" fmla="*/ 502920 h 1920240"/>
                <a:gd name="connsiteX170" fmla="*/ 4953001 w 7915276"/>
                <a:gd name="connsiteY170" fmla="*/ 457200 h 1920240"/>
                <a:gd name="connsiteX171" fmla="*/ 5019676 w 7915276"/>
                <a:gd name="connsiteY171" fmla="*/ 523875 h 1920240"/>
                <a:gd name="connsiteX172" fmla="*/ 5019676 w 7915276"/>
                <a:gd name="connsiteY172" fmla="*/ 1396365 h 1920240"/>
                <a:gd name="connsiteX173" fmla="*/ 4953001 w 7915276"/>
                <a:gd name="connsiteY173" fmla="*/ 1463040 h 1920240"/>
                <a:gd name="connsiteX174" fmla="*/ 4886326 w 7915276"/>
                <a:gd name="connsiteY174" fmla="*/ 1396365 h 1920240"/>
                <a:gd name="connsiteX175" fmla="*/ 4886326 w 7915276"/>
                <a:gd name="connsiteY175" fmla="*/ 523875 h 1920240"/>
                <a:gd name="connsiteX176" fmla="*/ 4953001 w 7915276"/>
                <a:gd name="connsiteY176" fmla="*/ 457200 h 1920240"/>
                <a:gd name="connsiteX177" fmla="*/ 3686176 w 7915276"/>
                <a:gd name="connsiteY177" fmla="*/ 457200 h 1920240"/>
                <a:gd name="connsiteX178" fmla="*/ 3752851 w 7915276"/>
                <a:gd name="connsiteY178" fmla="*/ 523875 h 1920240"/>
                <a:gd name="connsiteX179" fmla="*/ 3752851 w 7915276"/>
                <a:gd name="connsiteY179" fmla="*/ 1396365 h 1920240"/>
                <a:gd name="connsiteX180" fmla="*/ 3686176 w 7915276"/>
                <a:gd name="connsiteY180" fmla="*/ 1463040 h 1920240"/>
                <a:gd name="connsiteX181" fmla="*/ 3619501 w 7915276"/>
                <a:gd name="connsiteY181" fmla="*/ 1396365 h 1920240"/>
                <a:gd name="connsiteX182" fmla="*/ 3619501 w 7915276"/>
                <a:gd name="connsiteY182" fmla="*/ 523875 h 1920240"/>
                <a:gd name="connsiteX183" fmla="*/ 3686176 w 7915276"/>
                <a:gd name="connsiteY183" fmla="*/ 457200 h 1920240"/>
                <a:gd name="connsiteX184" fmla="*/ 428626 w 7915276"/>
                <a:gd name="connsiteY184" fmla="*/ 427993 h 1920240"/>
                <a:gd name="connsiteX185" fmla="*/ 495302 w 7915276"/>
                <a:gd name="connsiteY185" fmla="*/ 494668 h 1920240"/>
                <a:gd name="connsiteX186" fmla="*/ 495300 w 7915276"/>
                <a:gd name="connsiteY186" fmla="*/ 1425574 h 1920240"/>
                <a:gd name="connsiteX187" fmla="*/ 428625 w 7915276"/>
                <a:gd name="connsiteY187" fmla="*/ 1492249 h 1920240"/>
                <a:gd name="connsiteX188" fmla="*/ 428626 w 7915276"/>
                <a:gd name="connsiteY188" fmla="*/ 1492248 h 1920240"/>
                <a:gd name="connsiteX189" fmla="*/ 361951 w 7915276"/>
                <a:gd name="connsiteY189" fmla="*/ 1425573 h 1920240"/>
                <a:gd name="connsiteX190" fmla="*/ 361951 w 7915276"/>
                <a:gd name="connsiteY190" fmla="*/ 494668 h 1920240"/>
                <a:gd name="connsiteX191" fmla="*/ 428626 w 7915276"/>
                <a:gd name="connsiteY191" fmla="*/ 427993 h 1920240"/>
                <a:gd name="connsiteX192" fmla="*/ 7124701 w 7915276"/>
                <a:gd name="connsiteY192" fmla="*/ 411480 h 1920240"/>
                <a:gd name="connsiteX193" fmla="*/ 7191376 w 7915276"/>
                <a:gd name="connsiteY193" fmla="*/ 478155 h 1920240"/>
                <a:gd name="connsiteX194" fmla="*/ 7191376 w 7915276"/>
                <a:gd name="connsiteY194" fmla="*/ 1442085 h 1920240"/>
                <a:gd name="connsiteX195" fmla="*/ 7124701 w 7915276"/>
                <a:gd name="connsiteY195" fmla="*/ 1508760 h 1920240"/>
                <a:gd name="connsiteX196" fmla="*/ 7058026 w 7915276"/>
                <a:gd name="connsiteY196" fmla="*/ 1442085 h 1920240"/>
                <a:gd name="connsiteX197" fmla="*/ 7058026 w 7915276"/>
                <a:gd name="connsiteY197" fmla="*/ 478155 h 1920240"/>
                <a:gd name="connsiteX198" fmla="*/ 7124701 w 7915276"/>
                <a:gd name="connsiteY198" fmla="*/ 411480 h 1920240"/>
                <a:gd name="connsiteX199" fmla="*/ 7667626 w 7915276"/>
                <a:gd name="connsiteY199" fmla="*/ 365760 h 1920240"/>
                <a:gd name="connsiteX200" fmla="*/ 7734301 w 7915276"/>
                <a:gd name="connsiteY200" fmla="*/ 432435 h 1920240"/>
                <a:gd name="connsiteX201" fmla="*/ 7734301 w 7915276"/>
                <a:gd name="connsiteY201" fmla="*/ 1487805 h 1920240"/>
                <a:gd name="connsiteX202" fmla="*/ 7667626 w 7915276"/>
                <a:gd name="connsiteY202" fmla="*/ 1554480 h 1920240"/>
                <a:gd name="connsiteX203" fmla="*/ 7600951 w 7915276"/>
                <a:gd name="connsiteY203" fmla="*/ 1487805 h 1920240"/>
                <a:gd name="connsiteX204" fmla="*/ 7600951 w 7915276"/>
                <a:gd name="connsiteY204" fmla="*/ 432435 h 1920240"/>
                <a:gd name="connsiteX205" fmla="*/ 7667626 w 7915276"/>
                <a:gd name="connsiteY205" fmla="*/ 365760 h 1920240"/>
                <a:gd name="connsiteX206" fmla="*/ 6219826 w 7915276"/>
                <a:gd name="connsiteY206" fmla="*/ 365760 h 1920240"/>
                <a:gd name="connsiteX207" fmla="*/ 6286501 w 7915276"/>
                <a:gd name="connsiteY207" fmla="*/ 432435 h 1920240"/>
                <a:gd name="connsiteX208" fmla="*/ 6286501 w 7915276"/>
                <a:gd name="connsiteY208" fmla="*/ 1487805 h 1920240"/>
                <a:gd name="connsiteX209" fmla="*/ 6219826 w 7915276"/>
                <a:gd name="connsiteY209" fmla="*/ 1554480 h 1920240"/>
                <a:gd name="connsiteX210" fmla="*/ 6153151 w 7915276"/>
                <a:gd name="connsiteY210" fmla="*/ 1487805 h 1920240"/>
                <a:gd name="connsiteX211" fmla="*/ 6153151 w 7915276"/>
                <a:gd name="connsiteY211" fmla="*/ 432435 h 1920240"/>
                <a:gd name="connsiteX212" fmla="*/ 6219826 w 7915276"/>
                <a:gd name="connsiteY212" fmla="*/ 365760 h 1920240"/>
                <a:gd name="connsiteX213" fmla="*/ 4229101 w 7915276"/>
                <a:gd name="connsiteY213" fmla="*/ 365760 h 1920240"/>
                <a:gd name="connsiteX214" fmla="*/ 4295776 w 7915276"/>
                <a:gd name="connsiteY214" fmla="*/ 432435 h 1920240"/>
                <a:gd name="connsiteX215" fmla="*/ 4295776 w 7915276"/>
                <a:gd name="connsiteY215" fmla="*/ 1487805 h 1920240"/>
                <a:gd name="connsiteX216" fmla="*/ 4229101 w 7915276"/>
                <a:gd name="connsiteY216" fmla="*/ 1554480 h 1920240"/>
                <a:gd name="connsiteX217" fmla="*/ 4162426 w 7915276"/>
                <a:gd name="connsiteY217" fmla="*/ 1487805 h 1920240"/>
                <a:gd name="connsiteX218" fmla="*/ 4162426 w 7915276"/>
                <a:gd name="connsiteY218" fmla="*/ 432435 h 1920240"/>
                <a:gd name="connsiteX219" fmla="*/ 4229101 w 7915276"/>
                <a:gd name="connsiteY219" fmla="*/ 365760 h 1920240"/>
                <a:gd name="connsiteX220" fmla="*/ 3324226 w 7915276"/>
                <a:gd name="connsiteY220" fmla="*/ 365760 h 1920240"/>
                <a:gd name="connsiteX221" fmla="*/ 3390901 w 7915276"/>
                <a:gd name="connsiteY221" fmla="*/ 432435 h 1920240"/>
                <a:gd name="connsiteX222" fmla="*/ 3390901 w 7915276"/>
                <a:gd name="connsiteY222" fmla="*/ 1487805 h 1920240"/>
                <a:gd name="connsiteX223" fmla="*/ 3324226 w 7915276"/>
                <a:gd name="connsiteY223" fmla="*/ 1554480 h 1920240"/>
                <a:gd name="connsiteX224" fmla="*/ 3257551 w 7915276"/>
                <a:gd name="connsiteY224" fmla="*/ 1487805 h 1920240"/>
                <a:gd name="connsiteX225" fmla="*/ 3257551 w 7915276"/>
                <a:gd name="connsiteY225" fmla="*/ 432435 h 1920240"/>
                <a:gd name="connsiteX226" fmla="*/ 3324226 w 7915276"/>
                <a:gd name="connsiteY226" fmla="*/ 365760 h 1920240"/>
                <a:gd name="connsiteX227" fmla="*/ 2600326 w 7915276"/>
                <a:gd name="connsiteY227" fmla="*/ 320040 h 1920240"/>
                <a:gd name="connsiteX228" fmla="*/ 2667001 w 7915276"/>
                <a:gd name="connsiteY228" fmla="*/ 386715 h 1920240"/>
                <a:gd name="connsiteX229" fmla="*/ 2667001 w 7915276"/>
                <a:gd name="connsiteY229" fmla="*/ 1533525 h 1920240"/>
                <a:gd name="connsiteX230" fmla="*/ 2600326 w 7915276"/>
                <a:gd name="connsiteY230" fmla="*/ 1600200 h 1920240"/>
                <a:gd name="connsiteX231" fmla="*/ 2533651 w 7915276"/>
                <a:gd name="connsiteY231" fmla="*/ 1533525 h 1920240"/>
                <a:gd name="connsiteX232" fmla="*/ 2533651 w 7915276"/>
                <a:gd name="connsiteY232" fmla="*/ 386715 h 1920240"/>
                <a:gd name="connsiteX233" fmla="*/ 2600326 w 7915276"/>
                <a:gd name="connsiteY233" fmla="*/ 320040 h 1920240"/>
                <a:gd name="connsiteX234" fmla="*/ 6762751 w 7915276"/>
                <a:gd name="connsiteY234" fmla="*/ 274320 h 1920240"/>
                <a:gd name="connsiteX235" fmla="*/ 6829426 w 7915276"/>
                <a:gd name="connsiteY235" fmla="*/ 340995 h 1920240"/>
                <a:gd name="connsiteX236" fmla="*/ 6829426 w 7915276"/>
                <a:gd name="connsiteY236" fmla="*/ 1579245 h 1920240"/>
                <a:gd name="connsiteX237" fmla="*/ 6762751 w 7915276"/>
                <a:gd name="connsiteY237" fmla="*/ 1645920 h 1920240"/>
                <a:gd name="connsiteX238" fmla="*/ 6696076 w 7915276"/>
                <a:gd name="connsiteY238" fmla="*/ 1579245 h 1920240"/>
                <a:gd name="connsiteX239" fmla="*/ 6696076 w 7915276"/>
                <a:gd name="connsiteY239" fmla="*/ 340995 h 1920240"/>
                <a:gd name="connsiteX240" fmla="*/ 6762751 w 7915276"/>
                <a:gd name="connsiteY240" fmla="*/ 274320 h 1920240"/>
                <a:gd name="connsiteX241" fmla="*/ 4772026 w 7915276"/>
                <a:gd name="connsiteY241" fmla="*/ 243458 h 1920240"/>
                <a:gd name="connsiteX242" fmla="*/ 4838701 w 7915276"/>
                <a:gd name="connsiteY242" fmla="*/ 310133 h 1920240"/>
                <a:gd name="connsiteX243" fmla="*/ 4838701 w 7915276"/>
                <a:gd name="connsiteY243" fmla="*/ 1610108 h 1920240"/>
                <a:gd name="connsiteX244" fmla="*/ 4772026 w 7915276"/>
                <a:gd name="connsiteY244" fmla="*/ 1676783 h 1920240"/>
                <a:gd name="connsiteX245" fmla="*/ 4705351 w 7915276"/>
                <a:gd name="connsiteY245" fmla="*/ 1610108 h 1920240"/>
                <a:gd name="connsiteX246" fmla="*/ 4705351 w 7915276"/>
                <a:gd name="connsiteY246" fmla="*/ 310133 h 1920240"/>
                <a:gd name="connsiteX247" fmla="*/ 4772026 w 7915276"/>
                <a:gd name="connsiteY247" fmla="*/ 243458 h 1920240"/>
                <a:gd name="connsiteX248" fmla="*/ 3143251 w 7915276"/>
                <a:gd name="connsiteY248" fmla="*/ 243458 h 1920240"/>
                <a:gd name="connsiteX249" fmla="*/ 3209926 w 7915276"/>
                <a:gd name="connsiteY249" fmla="*/ 310133 h 1920240"/>
                <a:gd name="connsiteX250" fmla="*/ 3209926 w 7915276"/>
                <a:gd name="connsiteY250" fmla="*/ 1610108 h 1920240"/>
                <a:gd name="connsiteX251" fmla="*/ 3143251 w 7915276"/>
                <a:gd name="connsiteY251" fmla="*/ 1676783 h 1920240"/>
                <a:gd name="connsiteX252" fmla="*/ 3076576 w 7915276"/>
                <a:gd name="connsiteY252" fmla="*/ 1610108 h 1920240"/>
                <a:gd name="connsiteX253" fmla="*/ 3076576 w 7915276"/>
                <a:gd name="connsiteY253" fmla="*/ 310133 h 1920240"/>
                <a:gd name="connsiteX254" fmla="*/ 3143251 w 7915276"/>
                <a:gd name="connsiteY254" fmla="*/ 243458 h 1920240"/>
                <a:gd name="connsiteX255" fmla="*/ 247651 w 7915276"/>
                <a:gd name="connsiteY255" fmla="*/ 243458 h 1920240"/>
                <a:gd name="connsiteX256" fmla="*/ 314326 w 7915276"/>
                <a:gd name="connsiteY256" fmla="*/ 310133 h 1920240"/>
                <a:gd name="connsiteX257" fmla="*/ 314326 w 7915276"/>
                <a:gd name="connsiteY257" fmla="*/ 1610108 h 1920240"/>
                <a:gd name="connsiteX258" fmla="*/ 247651 w 7915276"/>
                <a:gd name="connsiteY258" fmla="*/ 1676783 h 1920240"/>
                <a:gd name="connsiteX259" fmla="*/ 180976 w 7915276"/>
                <a:gd name="connsiteY259" fmla="*/ 1610108 h 1920240"/>
                <a:gd name="connsiteX260" fmla="*/ 180976 w 7915276"/>
                <a:gd name="connsiteY260" fmla="*/ 310133 h 1920240"/>
                <a:gd name="connsiteX261" fmla="*/ 247651 w 7915276"/>
                <a:gd name="connsiteY261" fmla="*/ 243458 h 1920240"/>
                <a:gd name="connsiteX262" fmla="*/ 6581776 w 7915276"/>
                <a:gd name="connsiteY262" fmla="*/ 182880 h 1920240"/>
                <a:gd name="connsiteX263" fmla="*/ 6648451 w 7915276"/>
                <a:gd name="connsiteY263" fmla="*/ 249555 h 1920240"/>
                <a:gd name="connsiteX264" fmla="*/ 6648451 w 7915276"/>
                <a:gd name="connsiteY264" fmla="*/ 1670685 h 1920240"/>
                <a:gd name="connsiteX265" fmla="*/ 6581776 w 7915276"/>
                <a:gd name="connsiteY265" fmla="*/ 1737360 h 1920240"/>
                <a:gd name="connsiteX266" fmla="*/ 6515101 w 7915276"/>
                <a:gd name="connsiteY266" fmla="*/ 1670685 h 1920240"/>
                <a:gd name="connsiteX267" fmla="*/ 6515101 w 7915276"/>
                <a:gd name="connsiteY267" fmla="*/ 249555 h 1920240"/>
                <a:gd name="connsiteX268" fmla="*/ 6581776 w 7915276"/>
                <a:gd name="connsiteY268" fmla="*/ 182880 h 1920240"/>
                <a:gd name="connsiteX269" fmla="*/ 3505201 w 7915276"/>
                <a:gd name="connsiteY269" fmla="*/ 182880 h 1920240"/>
                <a:gd name="connsiteX270" fmla="*/ 3571876 w 7915276"/>
                <a:gd name="connsiteY270" fmla="*/ 249555 h 1920240"/>
                <a:gd name="connsiteX271" fmla="*/ 3571876 w 7915276"/>
                <a:gd name="connsiteY271" fmla="*/ 1670685 h 1920240"/>
                <a:gd name="connsiteX272" fmla="*/ 3505201 w 7915276"/>
                <a:gd name="connsiteY272" fmla="*/ 1737360 h 1920240"/>
                <a:gd name="connsiteX273" fmla="*/ 3438526 w 7915276"/>
                <a:gd name="connsiteY273" fmla="*/ 1670685 h 1920240"/>
                <a:gd name="connsiteX274" fmla="*/ 3438526 w 7915276"/>
                <a:gd name="connsiteY274" fmla="*/ 249555 h 1920240"/>
                <a:gd name="connsiteX275" fmla="*/ 3505201 w 7915276"/>
                <a:gd name="connsiteY275" fmla="*/ 182880 h 1920240"/>
                <a:gd name="connsiteX276" fmla="*/ 4048126 w 7915276"/>
                <a:gd name="connsiteY276" fmla="*/ 137160 h 1920240"/>
                <a:gd name="connsiteX277" fmla="*/ 4114801 w 7915276"/>
                <a:gd name="connsiteY277" fmla="*/ 203835 h 1920240"/>
                <a:gd name="connsiteX278" fmla="*/ 4114801 w 7915276"/>
                <a:gd name="connsiteY278" fmla="*/ 1716405 h 1920240"/>
                <a:gd name="connsiteX279" fmla="*/ 4048126 w 7915276"/>
                <a:gd name="connsiteY279" fmla="*/ 1783080 h 1920240"/>
                <a:gd name="connsiteX280" fmla="*/ 3981451 w 7915276"/>
                <a:gd name="connsiteY280" fmla="*/ 1716405 h 1920240"/>
                <a:gd name="connsiteX281" fmla="*/ 3981451 w 7915276"/>
                <a:gd name="connsiteY281" fmla="*/ 203835 h 1920240"/>
                <a:gd name="connsiteX282" fmla="*/ 4048126 w 7915276"/>
                <a:gd name="connsiteY282" fmla="*/ 137160 h 1920240"/>
                <a:gd name="connsiteX283" fmla="*/ 2962276 w 7915276"/>
                <a:gd name="connsiteY283" fmla="*/ 137160 h 1920240"/>
                <a:gd name="connsiteX284" fmla="*/ 3028951 w 7915276"/>
                <a:gd name="connsiteY284" fmla="*/ 203835 h 1920240"/>
                <a:gd name="connsiteX285" fmla="*/ 3028951 w 7915276"/>
                <a:gd name="connsiteY285" fmla="*/ 1716405 h 1920240"/>
                <a:gd name="connsiteX286" fmla="*/ 2962276 w 7915276"/>
                <a:gd name="connsiteY286" fmla="*/ 1783080 h 1920240"/>
                <a:gd name="connsiteX287" fmla="*/ 2895601 w 7915276"/>
                <a:gd name="connsiteY287" fmla="*/ 1716405 h 1920240"/>
                <a:gd name="connsiteX288" fmla="*/ 2895601 w 7915276"/>
                <a:gd name="connsiteY288" fmla="*/ 203835 h 1920240"/>
                <a:gd name="connsiteX289" fmla="*/ 2962276 w 7915276"/>
                <a:gd name="connsiteY289" fmla="*/ 137160 h 1920240"/>
                <a:gd name="connsiteX290" fmla="*/ 2781301 w 7915276"/>
                <a:gd name="connsiteY290" fmla="*/ 91440 h 1920240"/>
                <a:gd name="connsiteX291" fmla="*/ 2847976 w 7915276"/>
                <a:gd name="connsiteY291" fmla="*/ 158115 h 1920240"/>
                <a:gd name="connsiteX292" fmla="*/ 2847976 w 7915276"/>
                <a:gd name="connsiteY292" fmla="*/ 1762125 h 1920240"/>
                <a:gd name="connsiteX293" fmla="*/ 2781301 w 7915276"/>
                <a:gd name="connsiteY293" fmla="*/ 1828800 h 1920240"/>
                <a:gd name="connsiteX294" fmla="*/ 2714626 w 7915276"/>
                <a:gd name="connsiteY294" fmla="*/ 1762125 h 1920240"/>
                <a:gd name="connsiteX295" fmla="*/ 2714626 w 7915276"/>
                <a:gd name="connsiteY295" fmla="*/ 158115 h 1920240"/>
                <a:gd name="connsiteX296" fmla="*/ 2781301 w 7915276"/>
                <a:gd name="connsiteY296" fmla="*/ 91440 h 1920240"/>
                <a:gd name="connsiteX297" fmla="*/ 6400801 w 7915276"/>
                <a:gd name="connsiteY297" fmla="*/ 0 h 1920240"/>
                <a:gd name="connsiteX298" fmla="*/ 6467476 w 7915276"/>
                <a:gd name="connsiteY298" fmla="*/ 66675 h 1920240"/>
                <a:gd name="connsiteX299" fmla="*/ 6467476 w 7915276"/>
                <a:gd name="connsiteY299" fmla="*/ 1853565 h 1920240"/>
                <a:gd name="connsiteX300" fmla="*/ 6400801 w 7915276"/>
                <a:gd name="connsiteY300" fmla="*/ 1920240 h 1920240"/>
                <a:gd name="connsiteX301" fmla="*/ 6334126 w 7915276"/>
                <a:gd name="connsiteY301" fmla="*/ 1853565 h 1920240"/>
                <a:gd name="connsiteX302" fmla="*/ 6334126 w 7915276"/>
                <a:gd name="connsiteY302" fmla="*/ 66675 h 1920240"/>
                <a:gd name="connsiteX303" fmla="*/ 6400801 w 7915276"/>
                <a:gd name="connsiteY303" fmla="*/ 0 h 1920240"/>
                <a:gd name="connsiteX304" fmla="*/ 3867151 w 7915276"/>
                <a:gd name="connsiteY304" fmla="*/ 0 h 1920240"/>
                <a:gd name="connsiteX305" fmla="*/ 3933826 w 7915276"/>
                <a:gd name="connsiteY305" fmla="*/ 66675 h 1920240"/>
                <a:gd name="connsiteX306" fmla="*/ 3933826 w 7915276"/>
                <a:gd name="connsiteY306" fmla="*/ 1853565 h 1920240"/>
                <a:gd name="connsiteX307" fmla="*/ 3867151 w 7915276"/>
                <a:gd name="connsiteY307" fmla="*/ 1920240 h 1920240"/>
                <a:gd name="connsiteX308" fmla="*/ 3800476 w 7915276"/>
                <a:gd name="connsiteY308" fmla="*/ 1853565 h 1920240"/>
                <a:gd name="connsiteX309" fmla="*/ 3800476 w 7915276"/>
                <a:gd name="connsiteY309" fmla="*/ 66675 h 1920240"/>
                <a:gd name="connsiteX310" fmla="*/ 3867151 w 7915276"/>
                <a:gd name="connsiteY310" fmla="*/ 0 h 1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</a:cxnLst>
              <a:rect l="l" t="t" r="r" b="b"/>
              <a:pathLst>
                <a:path w="7915276" h="1920240">
                  <a:moveTo>
                    <a:pt x="5655946" y="914400"/>
                  </a:moveTo>
                  <a:lnTo>
                    <a:pt x="5697856" y="914400"/>
                  </a:lnTo>
                  <a:cubicBezTo>
                    <a:pt x="5723106" y="914400"/>
                    <a:pt x="5743576" y="934870"/>
                    <a:pt x="5743576" y="960120"/>
                  </a:cubicBezTo>
                  <a:cubicBezTo>
                    <a:pt x="5743576" y="985370"/>
                    <a:pt x="5723106" y="1005840"/>
                    <a:pt x="5697856" y="1005840"/>
                  </a:cubicBezTo>
                  <a:lnTo>
                    <a:pt x="5655946" y="1005840"/>
                  </a:lnTo>
                  <a:cubicBezTo>
                    <a:pt x="5630696" y="1005840"/>
                    <a:pt x="5610226" y="985370"/>
                    <a:pt x="5610226" y="960120"/>
                  </a:cubicBezTo>
                  <a:cubicBezTo>
                    <a:pt x="5610226" y="934870"/>
                    <a:pt x="5630696" y="914400"/>
                    <a:pt x="5655946" y="914400"/>
                  </a:cubicBezTo>
                  <a:close/>
                  <a:moveTo>
                    <a:pt x="1514477" y="868680"/>
                  </a:moveTo>
                  <a:cubicBezTo>
                    <a:pt x="1551300" y="868680"/>
                    <a:pt x="1581151" y="898531"/>
                    <a:pt x="1581151" y="935355"/>
                  </a:cubicBezTo>
                  <a:lnTo>
                    <a:pt x="1581151" y="984885"/>
                  </a:lnTo>
                  <a:cubicBezTo>
                    <a:pt x="1581151" y="1021709"/>
                    <a:pt x="1551300" y="1051560"/>
                    <a:pt x="1514477" y="1051560"/>
                  </a:cubicBezTo>
                  <a:cubicBezTo>
                    <a:pt x="1477652" y="1051560"/>
                    <a:pt x="1447801" y="1021709"/>
                    <a:pt x="1447801" y="984885"/>
                  </a:cubicBezTo>
                  <a:lnTo>
                    <a:pt x="1447801" y="935355"/>
                  </a:lnTo>
                  <a:cubicBezTo>
                    <a:pt x="1447801" y="898531"/>
                    <a:pt x="1477652" y="868680"/>
                    <a:pt x="1514477" y="868680"/>
                  </a:cubicBezTo>
                  <a:close/>
                  <a:moveTo>
                    <a:pt x="1695451" y="822960"/>
                  </a:moveTo>
                  <a:cubicBezTo>
                    <a:pt x="1732275" y="822960"/>
                    <a:pt x="1762126" y="852811"/>
                    <a:pt x="1762126" y="889635"/>
                  </a:cubicBezTo>
                  <a:lnTo>
                    <a:pt x="1762126" y="1030605"/>
                  </a:lnTo>
                  <a:cubicBezTo>
                    <a:pt x="1762126" y="1067429"/>
                    <a:pt x="1732275" y="1097280"/>
                    <a:pt x="1695451" y="1097280"/>
                  </a:cubicBezTo>
                  <a:cubicBezTo>
                    <a:pt x="1658627" y="1097280"/>
                    <a:pt x="1628777" y="1067429"/>
                    <a:pt x="1628777" y="1030605"/>
                  </a:cubicBezTo>
                  <a:lnTo>
                    <a:pt x="1628777" y="889635"/>
                  </a:lnTo>
                  <a:cubicBezTo>
                    <a:pt x="1628777" y="852811"/>
                    <a:pt x="1658627" y="822960"/>
                    <a:pt x="1695451" y="822960"/>
                  </a:cubicBezTo>
                  <a:close/>
                  <a:moveTo>
                    <a:pt x="1152526" y="822960"/>
                  </a:moveTo>
                  <a:cubicBezTo>
                    <a:pt x="1189350" y="822960"/>
                    <a:pt x="1219202" y="852811"/>
                    <a:pt x="1219202" y="889635"/>
                  </a:cubicBezTo>
                  <a:lnTo>
                    <a:pt x="1219202" y="1030605"/>
                  </a:lnTo>
                  <a:cubicBezTo>
                    <a:pt x="1219202" y="1067429"/>
                    <a:pt x="1189350" y="1097280"/>
                    <a:pt x="1152526" y="1097280"/>
                  </a:cubicBezTo>
                  <a:cubicBezTo>
                    <a:pt x="1115702" y="1097280"/>
                    <a:pt x="1085851" y="1067429"/>
                    <a:pt x="1085851" y="1030605"/>
                  </a:cubicBezTo>
                  <a:lnTo>
                    <a:pt x="1085851" y="889635"/>
                  </a:lnTo>
                  <a:cubicBezTo>
                    <a:pt x="1085851" y="852811"/>
                    <a:pt x="1115702" y="822960"/>
                    <a:pt x="1152526" y="822960"/>
                  </a:cubicBezTo>
                  <a:close/>
                  <a:moveTo>
                    <a:pt x="7848601" y="777240"/>
                  </a:moveTo>
                  <a:cubicBezTo>
                    <a:pt x="7885425" y="777240"/>
                    <a:pt x="7915276" y="807091"/>
                    <a:pt x="7915276" y="843915"/>
                  </a:cubicBezTo>
                  <a:lnTo>
                    <a:pt x="7915276" y="1076325"/>
                  </a:lnTo>
                  <a:cubicBezTo>
                    <a:pt x="7915276" y="1113149"/>
                    <a:pt x="7885425" y="1143000"/>
                    <a:pt x="7848601" y="1143000"/>
                  </a:cubicBezTo>
                  <a:cubicBezTo>
                    <a:pt x="7811777" y="1143000"/>
                    <a:pt x="7781926" y="1113149"/>
                    <a:pt x="7781926" y="1076325"/>
                  </a:cubicBezTo>
                  <a:lnTo>
                    <a:pt x="7781926" y="843915"/>
                  </a:lnTo>
                  <a:cubicBezTo>
                    <a:pt x="7781926" y="807091"/>
                    <a:pt x="7811777" y="777240"/>
                    <a:pt x="7848601" y="777240"/>
                  </a:cubicBezTo>
                  <a:close/>
                  <a:moveTo>
                    <a:pt x="1876426" y="777240"/>
                  </a:moveTo>
                  <a:cubicBezTo>
                    <a:pt x="1913250" y="777240"/>
                    <a:pt x="1943101" y="807091"/>
                    <a:pt x="1943101" y="843915"/>
                  </a:cubicBezTo>
                  <a:lnTo>
                    <a:pt x="1943101" y="1076325"/>
                  </a:lnTo>
                  <a:cubicBezTo>
                    <a:pt x="1943101" y="1113149"/>
                    <a:pt x="1913250" y="1143000"/>
                    <a:pt x="1876426" y="1143000"/>
                  </a:cubicBezTo>
                  <a:cubicBezTo>
                    <a:pt x="1839603" y="1143000"/>
                    <a:pt x="1809751" y="1113149"/>
                    <a:pt x="1809751" y="1076325"/>
                  </a:cubicBezTo>
                  <a:lnTo>
                    <a:pt x="1809751" y="843915"/>
                  </a:lnTo>
                  <a:cubicBezTo>
                    <a:pt x="1809751" y="807091"/>
                    <a:pt x="1839603" y="777240"/>
                    <a:pt x="1876426" y="777240"/>
                  </a:cubicBezTo>
                  <a:close/>
                  <a:moveTo>
                    <a:pt x="1333501" y="777240"/>
                  </a:moveTo>
                  <a:cubicBezTo>
                    <a:pt x="1370325" y="777240"/>
                    <a:pt x="1400176" y="807091"/>
                    <a:pt x="1400176" y="843915"/>
                  </a:cubicBezTo>
                  <a:lnTo>
                    <a:pt x="1400176" y="1076325"/>
                  </a:lnTo>
                  <a:cubicBezTo>
                    <a:pt x="1400176" y="1113149"/>
                    <a:pt x="1370325" y="1143000"/>
                    <a:pt x="1333501" y="1143000"/>
                  </a:cubicBezTo>
                  <a:cubicBezTo>
                    <a:pt x="1296677" y="1143000"/>
                    <a:pt x="1266826" y="1113149"/>
                    <a:pt x="1266826" y="1076325"/>
                  </a:cubicBezTo>
                  <a:lnTo>
                    <a:pt x="1266826" y="843915"/>
                  </a:lnTo>
                  <a:cubicBezTo>
                    <a:pt x="1266826" y="807091"/>
                    <a:pt x="1296677" y="777240"/>
                    <a:pt x="1333501" y="777240"/>
                  </a:cubicBezTo>
                  <a:close/>
                  <a:moveTo>
                    <a:pt x="7305676" y="731520"/>
                  </a:moveTo>
                  <a:cubicBezTo>
                    <a:pt x="7342500" y="731520"/>
                    <a:pt x="7372351" y="761371"/>
                    <a:pt x="7372351" y="798195"/>
                  </a:cubicBezTo>
                  <a:lnTo>
                    <a:pt x="7372351" y="1122045"/>
                  </a:lnTo>
                  <a:cubicBezTo>
                    <a:pt x="7372351" y="1158869"/>
                    <a:pt x="7342500" y="1188720"/>
                    <a:pt x="7305676" y="1188720"/>
                  </a:cubicBezTo>
                  <a:cubicBezTo>
                    <a:pt x="7268852" y="1188720"/>
                    <a:pt x="7239001" y="1158869"/>
                    <a:pt x="7239001" y="1122045"/>
                  </a:cubicBezTo>
                  <a:lnTo>
                    <a:pt x="7239001" y="798195"/>
                  </a:lnTo>
                  <a:cubicBezTo>
                    <a:pt x="7239001" y="761371"/>
                    <a:pt x="7268852" y="731520"/>
                    <a:pt x="7305676" y="731520"/>
                  </a:cubicBezTo>
                  <a:close/>
                  <a:moveTo>
                    <a:pt x="5314951" y="731520"/>
                  </a:moveTo>
                  <a:cubicBezTo>
                    <a:pt x="5351775" y="731520"/>
                    <a:pt x="5381626" y="761371"/>
                    <a:pt x="5381626" y="798195"/>
                  </a:cubicBezTo>
                  <a:lnTo>
                    <a:pt x="5381626" y="1122045"/>
                  </a:lnTo>
                  <a:cubicBezTo>
                    <a:pt x="5381626" y="1158869"/>
                    <a:pt x="5351775" y="1188720"/>
                    <a:pt x="5314951" y="1188720"/>
                  </a:cubicBezTo>
                  <a:cubicBezTo>
                    <a:pt x="5278127" y="1188720"/>
                    <a:pt x="5248276" y="1158869"/>
                    <a:pt x="5248276" y="1122045"/>
                  </a:cubicBezTo>
                  <a:lnTo>
                    <a:pt x="5248276" y="798195"/>
                  </a:lnTo>
                  <a:cubicBezTo>
                    <a:pt x="5248276" y="761371"/>
                    <a:pt x="5278127" y="731520"/>
                    <a:pt x="5314951" y="731520"/>
                  </a:cubicBezTo>
                  <a:close/>
                  <a:moveTo>
                    <a:pt x="2057401" y="731520"/>
                  </a:moveTo>
                  <a:cubicBezTo>
                    <a:pt x="2094225" y="731520"/>
                    <a:pt x="2124076" y="761371"/>
                    <a:pt x="2124076" y="798195"/>
                  </a:cubicBezTo>
                  <a:lnTo>
                    <a:pt x="2124076" y="1122045"/>
                  </a:lnTo>
                  <a:cubicBezTo>
                    <a:pt x="2124076" y="1158869"/>
                    <a:pt x="2094225" y="1188720"/>
                    <a:pt x="2057401" y="1188720"/>
                  </a:cubicBezTo>
                  <a:cubicBezTo>
                    <a:pt x="2020577" y="1188720"/>
                    <a:pt x="1990726" y="1158869"/>
                    <a:pt x="1990726" y="1122045"/>
                  </a:cubicBezTo>
                  <a:lnTo>
                    <a:pt x="1990726" y="798195"/>
                  </a:lnTo>
                  <a:cubicBezTo>
                    <a:pt x="1990726" y="761371"/>
                    <a:pt x="2020577" y="731520"/>
                    <a:pt x="2057401" y="731520"/>
                  </a:cubicBezTo>
                  <a:close/>
                  <a:moveTo>
                    <a:pt x="971551" y="731520"/>
                  </a:moveTo>
                  <a:cubicBezTo>
                    <a:pt x="1008376" y="731520"/>
                    <a:pt x="1038226" y="761371"/>
                    <a:pt x="1038226" y="798195"/>
                  </a:cubicBezTo>
                  <a:lnTo>
                    <a:pt x="1038226" y="1122045"/>
                  </a:lnTo>
                  <a:cubicBezTo>
                    <a:pt x="1038226" y="1158869"/>
                    <a:pt x="1008376" y="1188720"/>
                    <a:pt x="971551" y="1188720"/>
                  </a:cubicBezTo>
                  <a:cubicBezTo>
                    <a:pt x="934728" y="1188720"/>
                    <a:pt x="904876" y="1158869"/>
                    <a:pt x="904876" y="1122045"/>
                  </a:cubicBezTo>
                  <a:lnTo>
                    <a:pt x="904876" y="798195"/>
                  </a:lnTo>
                  <a:cubicBezTo>
                    <a:pt x="904876" y="761371"/>
                    <a:pt x="934728" y="731520"/>
                    <a:pt x="971551" y="731520"/>
                  </a:cubicBezTo>
                  <a:close/>
                  <a:moveTo>
                    <a:pt x="5857876" y="685800"/>
                  </a:moveTo>
                  <a:cubicBezTo>
                    <a:pt x="5894700" y="685800"/>
                    <a:pt x="5924551" y="715651"/>
                    <a:pt x="5924551" y="752475"/>
                  </a:cubicBezTo>
                  <a:lnTo>
                    <a:pt x="5924551" y="1167765"/>
                  </a:lnTo>
                  <a:cubicBezTo>
                    <a:pt x="5924551" y="1204589"/>
                    <a:pt x="5894700" y="1234440"/>
                    <a:pt x="5857876" y="1234440"/>
                  </a:cubicBezTo>
                  <a:cubicBezTo>
                    <a:pt x="5821052" y="1234440"/>
                    <a:pt x="5791201" y="1204589"/>
                    <a:pt x="5791201" y="1167765"/>
                  </a:cubicBezTo>
                  <a:lnTo>
                    <a:pt x="5791201" y="752475"/>
                  </a:lnTo>
                  <a:cubicBezTo>
                    <a:pt x="5791201" y="715651"/>
                    <a:pt x="5821052" y="685800"/>
                    <a:pt x="5857876" y="685800"/>
                  </a:cubicBezTo>
                  <a:close/>
                  <a:moveTo>
                    <a:pt x="5495926" y="685800"/>
                  </a:moveTo>
                  <a:cubicBezTo>
                    <a:pt x="5532750" y="685800"/>
                    <a:pt x="5562601" y="715651"/>
                    <a:pt x="5562601" y="752475"/>
                  </a:cubicBezTo>
                  <a:lnTo>
                    <a:pt x="5562601" y="1167765"/>
                  </a:lnTo>
                  <a:cubicBezTo>
                    <a:pt x="5562601" y="1204589"/>
                    <a:pt x="5532750" y="1234440"/>
                    <a:pt x="5495926" y="1234440"/>
                  </a:cubicBezTo>
                  <a:cubicBezTo>
                    <a:pt x="5459102" y="1234440"/>
                    <a:pt x="5429251" y="1204589"/>
                    <a:pt x="5429251" y="1167765"/>
                  </a:cubicBezTo>
                  <a:lnTo>
                    <a:pt x="5429251" y="752475"/>
                  </a:lnTo>
                  <a:cubicBezTo>
                    <a:pt x="5429251" y="715651"/>
                    <a:pt x="5459102" y="685800"/>
                    <a:pt x="5495926" y="685800"/>
                  </a:cubicBezTo>
                  <a:close/>
                  <a:moveTo>
                    <a:pt x="2238376" y="685800"/>
                  </a:moveTo>
                  <a:cubicBezTo>
                    <a:pt x="2275200" y="685800"/>
                    <a:pt x="2305051" y="715651"/>
                    <a:pt x="2305051" y="752475"/>
                  </a:cubicBezTo>
                  <a:lnTo>
                    <a:pt x="2305051" y="1167765"/>
                  </a:lnTo>
                  <a:cubicBezTo>
                    <a:pt x="2305051" y="1204589"/>
                    <a:pt x="2275200" y="1234440"/>
                    <a:pt x="2238376" y="1234440"/>
                  </a:cubicBezTo>
                  <a:cubicBezTo>
                    <a:pt x="2201552" y="1234440"/>
                    <a:pt x="2171701" y="1204589"/>
                    <a:pt x="2171701" y="1167765"/>
                  </a:cubicBezTo>
                  <a:lnTo>
                    <a:pt x="2171701" y="752475"/>
                  </a:lnTo>
                  <a:cubicBezTo>
                    <a:pt x="2171701" y="715651"/>
                    <a:pt x="2201552" y="685800"/>
                    <a:pt x="2238376" y="685800"/>
                  </a:cubicBezTo>
                  <a:close/>
                  <a:moveTo>
                    <a:pt x="609602" y="679356"/>
                  </a:moveTo>
                  <a:cubicBezTo>
                    <a:pt x="646425" y="679356"/>
                    <a:pt x="676276" y="709207"/>
                    <a:pt x="676276" y="746031"/>
                  </a:cubicBezTo>
                  <a:cubicBezTo>
                    <a:pt x="676276" y="888758"/>
                    <a:pt x="676275" y="1031484"/>
                    <a:pt x="676275" y="1174211"/>
                  </a:cubicBezTo>
                  <a:cubicBezTo>
                    <a:pt x="676275" y="1211035"/>
                    <a:pt x="646424" y="1240886"/>
                    <a:pt x="609600" y="1240886"/>
                  </a:cubicBezTo>
                  <a:lnTo>
                    <a:pt x="609602" y="1240885"/>
                  </a:lnTo>
                  <a:cubicBezTo>
                    <a:pt x="572777" y="1240885"/>
                    <a:pt x="542926" y="1211034"/>
                    <a:pt x="542926" y="1174210"/>
                  </a:cubicBezTo>
                  <a:lnTo>
                    <a:pt x="542926" y="746031"/>
                  </a:lnTo>
                  <a:cubicBezTo>
                    <a:pt x="542926" y="709207"/>
                    <a:pt x="572777" y="679356"/>
                    <a:pt x="609602" y="679356"/>
                  </a:cubicBezTo>
                  <a:close/>
                  <a:moveTo>
                    <a:pt x="6943726" y="640080"/>
                  </a:moveTo>
                  <a:cubicBezTo>
                    <a:pt x="6980550" y="640080"/>
                    <a:pt x="7010401" y="669931"/>
                    <a:pt x="7010401" y="706755"/>
                  </a:cubicBezTo>
                  <a:lnTo>
                    <a:pt x="7010401" y="1213485"/>
                  </a:lnTo>
                  <a:cubicBezTo>
                    <a:pt x="7010401" y="1250309"/>
                    <a:pt x="6980550" y="1280160"/>
                    <a:pt x="6943726" y="1280160"/>
                  </a:cubicBezTo>
                  <a:cubicBezTo>
                    <a:pt x="6906902" y="1280160"/>
                    <a:pt x="6877051" y="1250309"/>
                    <a:pt x="6877051" y="1213485"/>
                  </a:cubicBezTo>
                  <a:lnTo>
                    <a:pt x="6877051" y="706755"/>
                  </a:lnTo>
                  <a:cubicBezTo>
                    <a:pt x="6877051" y="669931"/>
                    <a:pt x="6906902" y="640080"/>
                    <a:pt x="6943726" y="640080"/>
                  </a:cubicBezTo>
                  <a:close/>
                  <a:moveTo>
                    <a:pt x="5133976" y="640080"/>
                  </a:moveTo>
                  <a:cubicBezTo>
                    <a:pt x="5170800" y="640080"/>
                    <a:pt x="5200651" y="669931"/>
                    <a:pt x="5200651" y="706755"/>
                  </a:cubicBezTo>
                  <a:lnTo>
                    <a:pt x="5200651" y="1213485"/>
                  </a:lnTo>
                  <a:cubicBezTo>
                    <a:pt x="5200651" y="1250309"/>
                    <a:pt x="5170800" y="1280160"/>
                    <a:pt x="5133976" y="1280160"/>
                  </a:cubicBezTo>
                  <a:cubicBezTo>
                    <a:pt x="5097152" y="1280160"/>
                    <a:pt x="5067301" y="1250309"/>
                    <a:pt x="5067301" y="1213485"/>
                  </a:cubicBezTo>
                  <a:lnTo>
                    <a:pt x="5067301" y="706755"/>
                  </a:lnTo>
                  <a:cubicBezTo>
                    <a:pt x="5067301" y="669931"/>
                    <a:pt x="5097152" y="640080"/>
                    <a:pt x="5133976" y="640080"/>
                  </a:cubicBezTo>
                  <a:close/>
                  <a:moveTo>
                    <a:pt x="790576" y="640080"/>
                  </a:moveTo>
                  <a:cubicBezTo>
                    <a:pt x="827400" y="640080"/>
                    <a:pt x="857251" y="669931"/>
                    <a:pt x="857251" y="706755"/>
                  </a:cubicBezTo>
                  <a:lnTo>
                    <a:pt x="857251" y="1213485"/>
                  </a:lnTo>
                  <a:cubicBezTo>
                    <a:pt x="857251" y="1250309"/>
                    <a:pt x="827400" y="1280160"/>
                    <a:pt x="790576" y="1280160"/>
                  </a:cubicBezTo>
                  <a:cubicBezTo>
                    <a:pt x="753752" y="1280160"/>
                    <a:pt x="723902" y="1250309"/>
                    <a:pt x="723902" y="1213485"/>
                  </a:cubicBezTo>
                  <a:lnTo>
                    <a:pt x="723902" y="706755"/>
                  </a:lnTo>
                  <a:cubicBezTo>
                    <a:pt x="723902" y="669931"/>
                    <a:pt x="753752" y="640080"/>
                    <a:pt x="790576" y="640080"/>
                  </a:cubicBezTo>
                  <a:close/>
                  <a:moveTo>
                    <a:pt x="7486651" y="548640"/>
                  </a:moveTo>
                  <a:cubicBezTo>
                    <a:pt x="7523475" y="548640"/>
                    <a:pt x="7553326" y="578491"/>
                    <a:pt x="7553326" y="615315"/>
                  </a:cubicBezTo>
                  <a:lnTo>
                    <a:pt x="7553326" y="1304925"/>
                  </a:lnTo>
                  <a:cubicBezTo>
                    <a:pt x="7553326" y="1341749"/>
                    <a:pt x="7523475" y="1371600"/>
                    <a:pt x="7486651" y="1371600"/>
                  </a:cubicBezTo>
                  <a:cubicBezTo>
                    <a:pt x="7449827" y="1371600"/>
                    <a:pt x="7419976" y="1341749"/>
                    <a:pt x="7419976" y="1304925"/>
                  </a:cubicBezTo>
                  <a:lnTo>
                    <a:pt x="7419976" y="615315"/>
                  </a:lnTo>
                  <a:cubicBezTo>
                    <a:pt x="7419976" y="578491"/>
                    <a:pt x="7449827" y="548640"/>
                    <a:pt x="7486651" y="548640"/>
                  </a:cubicBezTo>
                  <a:close/>
                  <a:moveTo>
                    <a:pt x="2419351" y="548640"/>
                  </a:moveTo>
                  <a:cubicBezTo>
                    <a:pt x="2456175" y="548640"/>
                    <a:pt x="2486026" y="578491"/>
                    <a:pt x="2486026" y="615315"/>
                  </a:cubicBezTo>
                  <a:lnTo>
                    <a:pt x="2486026" y="1304925"/>
                  </a:lnTo>
                  <a:cubicBezTo>
                    <a:pt x="2486026" y="1341749"/>
                    <a:pt x="2456175" y="1371600"/>
                    <a:pt x="2419351" y="1371600"/>
                  </a:cubicBezTo>
                  <a:cubicBezTo>
                    <a:pt x="2382527" y="1371600"/>
                    <a:pt x="2352676" y="1341749"/>
                    <a:pt x="2352676" y="1304925"/>
                  </a:cubicBezTo>
                  <a:lnTo>
                    <a:pt x="2352676" y="615315"/>
                  </a:lnTo>
                  <a:cubicBezTo>
                    <a:pt x="2352676" y="578491"/>
                    <a:pt x="2382527" y="548640"/>
                    <a:pt x="2419351" y="548640"/>
                  </a:cubicBezTo>
                  <a:close/>
                  <a:moveTo>
                    <a:pt x="66676" y="546281"/>
                  </a:moveTo>
                  <a:cubicBezTo>
                    <a:pt x="103501" y="546281"/>
                    <a:pt x="133352" y="576133"/>
                    <a:pt x="133352" y="612957"/>
                  </a:cubicBezTo>
                  <a:cubicBezTo>
                    <a:pt x="133352" y="844399"/>
                    <a:pt x="133351" y="1075842"/>
                    <a:pt x="133351" y="1307284"/>
                  </a:cubicBezTo>
                  <a:cubicBezTo>
                    <a:pt x="133351" y="1344108"/>
                    <a:pt x="103499" y="1373960"/>
                    <a:pt x="66676" y="1373960"/>
                  </a:cubicBezTo>
                  <a:lnTo>
                    <a:pt x="66676" y="1373959"/>
                  </a:lnTo>
                  <a:cubicBezTo>
                    <a:pt x="29853" y="1373959"/>
                    <a:pt x="0" y="1344107"/>
                    <a:pt x="0" y="1307283"/>
                  </a:cubicBezTo>
                  <a:lnTo>
                    <a:pt x="0" y="612957"/>
                  </a:lnTo>
                  <a:cubicBezTo>
                    <a:pt x="0" y="576133"/>
                    <a:pt x="29853" y="546281"/>
                    <a:pt x="66676" y="546281"/>
                  </a:cubicBezTo>
                  <a:close/>
                  <a:moveTo>
                    <a:pt x="6038851" y="502920"/>
                  </a:moveTo>
                  <a:cubicBezTo>
                    <a:pt x="6075675" y="502920"/>
                    <a:pt x="6105526" y="532771"/>
                    <a:pt x="6105526" y="569595"/>
                  </a:cubicBezTo>
                  <a:lnTo>
                    <a:pt x="6105526" y="1350645"/>
                  </a:lnTo>
                  <a:cubicBezTo>
                    <a:pt x="6105526" y="1387469"/>
                    <a:pt x="6075675" y="1417320"/>
                    <a:pt x="6038851" y="1417320"/>
                  </a:cubicBezTo>
                  <a:cubicBezTo>
                    <a:pt x="6002027" y="1417320"/>
                    <a:pt x="5972176" y="1387469"/>
                    <a:pt x="5972176" y="1350645"/>
                  </a:cubicBezTo>
                  <a:lnTo>
                    <a:pt x="5972176" y="569595"/>
                  </a:lnTo>
                  <a:cubicBezTo>
                    <a:pt x="5972176" y="532771"/>
                    <a:pt x="6002027" y="502920"/>
                    <a:pt x="6038851" y="502920"/>
                  </a:cubicBezTo>
                  <a:close/>
                  <a:moveTo>
                    <a:pt x="4591051" y="502920"/>
                  </a:moveTo>
                  <a:cubicBezTo>
                    <a:pt x="4627875" y="502920"/>
                    <a:pt x="4657726" y="532771"/>
                    <a:pt x="4657726" y="569595"/>
                  </a:cubicBezTo>
                  <a:lnTo>
                    <a:pt x="4657726" y="1350645"/>
                  </a:lnTo>
                  <a:cubicBezTo>
                    <a:pt x="4657726" y="1387469"/>
                    <a:pt x="4627875" y="1417320"/>
                    <a:pt x="4591051" y="1417320"/>
                  </a:cubicBezTo>
                  <a:cubicBezTo>
                    <a:pt x="4554227" y="1417320"/>
                    <a:pt x="4524376" y="1387469"/>
                    <a:pt x="4524376" y="1350645"/>
                  </a:cubicBezTo>
                  <a:lnTo>
                    <a:pt x="4524376" y="569595"/>
                  </a:lnTo>
                  <a:cubicBezTo>
                    <a:pt x="4524376" y="532771"/>
                    <a:pt x="4554227" y="502920"/>
                    <a:pt x="4591051" y="502920"/>
                  </a:cubicBezTo>
                  <a:close/>
                  <a:moveTo>
                    <a:pt x="4410076" y="502920"/>
                  </a:moveTo>
                  <a:cubicBezTo>
                    <a:pt x="4446900" y="502920"/>
                    <a:pt x="4476751" y="532771"/>
                    <a:pt x="4476751" y="569595"/>
                  </a:cubicBezTo>
                  <a:lnTo>
                    <a:pt x="4476751" y="1350645"/>
                  </a:lnTo>
                  <a:cubicBezTo>
                    <a:pt x="4476751" y="1387469"/>
                    <a:pt x="4446900" y="1417320"/>
                    <a:pt x="4410076" y="1417320"/>
                  </a:cubicBezTo>
                  <a:cubicBezTo>
                    <a:pt x="4373252" y="1417320"/>
                    <a:pt x="4343401" y="1387469"/>
                    <a:pt x="4343401" y="1350645"/>
                  </a:cubicBezTo>
                  <a:lnTo>
                    <a:pt x="4343401" y="569595"/>
                  </a:lnTo>
                  <a:cubicBezTo>
                    <a:pt x="4343401" y="532771"/>
                    <a:pt x="4373252" y="502920"/>
                    <a:pt x="4410076" y="502920"/>
                  </a:cubicBezTo>
                  <a:close/>
                  <a:moveTo>
                    <a:pt x="4953001" y="457200"/>
                  </a:moveTo>
                  <a:cubicBezTo>
                    <a:pt x="4989825" y="457200"/>
                    <a:pt x="5019676" y="487051"/>
                    <a:pt x="5019676" y="523875"/>
                  </a:cubicBezTo>
                  <a:lnTo>
                    <a:pt x="5019676" y="1396365"/>
                  </a:lnTo>
                  <a:cubicBezTo>
                    <a:pt x="5019676" y="1433189"/>
                    <a:pt x="4989825" y="1463040"/>
                    <a:pt x="4953001" y="1463040"/>
                  </a:cubicBezTo>
                  <a:cubicBezTo>
                    <a:pt x="4916177" y="1463040"/>
                    <a:pt x="4886326" y="1433189"/>
                    <a:pt x="4886326" y="1396365"/>
                  </a:cubicBezTo>
                  <a:lnTo>
                    <a:pt x="4886326" y="523875"/>
                  </a:lnTo>
                  <a:cubicBezTo>
                    <a:pt x="4886326" y="487051"/>
                    <a:pt x="4916177" y="457200"/>
                    <a:pt x="4953001" y="457200"/>
                  </a:cubicBezTo>
                  <a:close/>
                  <a:moveTo>
                    <a:pt x="3686176" y="457200"/>
                  </a:moveTo>
                  <a:cubicBezTo>
                    <a:pt x="3723000" y="457200"/>
                    <a:pt x="3752851" y="487051"/>
                    <a:pt x="3752851" y="523875"/>
                  </a:cubicBezTo>
                  <a:lnTo>
                    <a:pt x="3752851" y="1396365"/>
                  </a:lnTo>
                  <a:cubicBezTo>
                    <a:pt x="3752851" y="1433189"/>
                    <a:pt x="3723000" y="1463040"/>
                    <a:pt x="3686176" y="1463040"/>
                  </a:cubicBezTo>
                  <a:cubicBezTo>
                    <a:pt x="3649352" y="1463040"/>
                    <a:pt x="3619501" y="1433189"/>
                    <a:pt x="3619501" y="1396365"/>
                  </a:cubicBezTo>
                  <a:lnTo>
                    <a:pt x="3619501" y="523875"/>
                  </a:lnTo>
                  <a:cubicBezTo>
                    <a:pt x="3619501" y="487051"/>
                    <a:pt x="3649352" y="457200"/>
                    <a:pt x="3686176" y="457200"/>
                  </a:cubicBezTo>
                  <a:close/>
                  <a:moveTo>
                    <a:pt x="428626" y="427993"/>
                  </a:moveTo>
                  <a:cubicBezTo>
                    <a:pt x="465450" y="427993"/>
                    <a:pt x="495302" y="457844"/>
                    <a:pt x="495302" y="494668"/>
                  </a:cubicBezTo>
                  <a:cubicBezTo>
                    <a:pt x="495302" y="804970"/>
                    <a:pt x="495300" y="1115272"/>
                    <a:pt x="495300" y="1425574"/>
                  </a:cubicBezTo>
                  <a:cubicBezTo>
                    <a:pt x="495300" y="1462398"/>
                    <a:pt x="465449" y="1492249"/>
                    <a:pt x="428625" y="1492249"/>
                  </a:cubicBezTo>
                  <a:lnTo>
                    <a:pt x="428626" y="1492248"/>
                  </a:lnTo>
                  <a:cubicBezTo>
                    <a:pt x="391802" y="1492248"/>
                    <a:pt x="361951" y="1462397"/>
                    <a:pt x="361951" y="1425573"/>
                  </a:cubicBezTo>
                  <a:lnTo>
                    <a:pt x="361951" y="494668"/>
                  </a:lnTo>
                  <a:cubicBezTo>
                    <a:pt x="361951" y="457844"/>
                    <a:pt x="391802" y="427993"/>
                    <a:pt x="428626" y="427993"/>
                  </a:cubicBezTo>
                  <a:close/>
                  <a:moveTo>
                    <a:pt x="7124701" y="411480"/>
                  </a:moveTo>
                  <a:cubicBezTo>
                    <a:pt x="7161525" y="411480"/>
                    <a:pt x="7191376" y="441331"/>
                    <a:pt x="7191376" y="478155"/>
                  </a:cubicBezTo>
                  <a:lnTo>
                    <a:pt x="7191376" y="1442085"/>
                  </a:lnTo>
                  <a:cubicBezTo>
                    <a:pt x="7191376" y="1478909"/>
                    <a:pt x="7161525" y="1508760"/>
                    <a:pt x="7124701" y="1508760"/>
                  </a:cubicBezTo>
                  <a:cubicBezTo>
                    <a:pt x="7087877" y="1508760"/>
                    <a:pt x="7058026" y="1478909"/>
                    <a:pt x="7058026" y="1442085"/>
                  </a:cubicBezTo>
                  <a:lnTo>
                    <a:pt x="7058026" y="478155"/>
                  </a:lnTo>
                  <a:cubicBezTo>
                    <a:pt x="7058026" y="441331"/>
                    <a:pt x="7087877" y="411480"/>
                    <a:pt x="7124701" y="411480"/>
                  </a:cubicBezTo>
                  <a:close/>
                  <a:moveTo>
                    <a:pt x="7667626" y="365760"/>
                  </a:moveTo>
                  <a:cubicBezTo>
                    <a:pt x="7704450" y="365760"/>
                    <a:pt x="7734301" y="395611"/>
                    <a:pt x="7734301" y="432435"/>
                  </a:cubicBezTo>
                  <a:lnTo>
                    <a:pt x="7734301" y="1487805"/>
                  </a:lnTo>
                  <a:cubicBezTo>
                    <a:pt x="7734301" y="1524629"/>
                    <a:pt x="7704450" y="1554480"/>
                    <a:pt x="7667626" y="1554480"/>
                  </a:cubicBezTo>
                  <a:cubicBezTo>
                    <a:pt x="7630802" y="1554480"/>
                    <a:pt x="7600951" y="1524629"/>
                    <a:pt x="7600951" y="1487805"/>
                  </a:cubicBezTo>
                  <a:lnTo>
                    <a:pt x="7600951" y="432435"/>
                  </a:lnTo>
                  <a:cubicBezTo>
                    <a:pt x="7600951" y="395611"/>
                    <a:pt x="7630802" y="365760"/>
                    <a:pt x="7667626" y="365760"/>
                  </a:cubicBezTo>
                  <a:close/>
                  <a:moveTo>
                    <a:pt x="6219826" y="365760"/>
                  </a:moveTo>
                  <a:cubicBezTo>
                    <a:pt x="6256650" y="365760"/>
                    <a:pt x="6286501" y="395611"/>
                    <a:pt x="6286501" y="432435"/>
                  </a:cubicBezTo>
                  <a:lnTo>
                    <a:pt x="6286501" y="1487805"/>
                  </a:lnTo>
                  <a:cubicBezTo>
                    <a:pt x="6286501" y="1524629"/>
                    <a:pt x="6256650" y="1554480"/>
                    <a:pt x="6219826" y="1554480"/>
                  </a:cubicBezTo>
                  <a:cubicBezTo>
                    <a:pt x="6183002" y="1554480"/>
                    <a:pt x="6153151" y="1524629"/>
                    <a:pt x="6153151" y="1487805"/>
                  </a:cubicBezTo>
                  <a:lnTo>
                    <a:pt x="6153151" y="432435"/>
                  </a:lnTo>
                  <a:cubicBezTo>
                    <a:pt x="6153151" y="395611"/>
                    <a:pt x="6183002" y="365760"/>
                    <a:pt x="6219826" y="365760"/>
                  </a:cubicBezTo>
                  <a:close/>
                  <a:moveTo>
                    <a:pt x="4229101" y="365760"/>
                  </a:moveTo>
                  <a:cubicBezTo>
                    <a:pt x="4265925" y="365760"/>
                    <a:pt x="4295776" y="395611"/>
                    <a:pt x="4295776" y="432435"/>
                  </a:cubicBezTo>
                  <a:lnTo>
                    <a:pt x="4295776" y="1487805"/>
                  </a:lnTo>
                  <a:cubicBezTo>
                    <a:pt x="4295776" y="1524629"/>
                    <a:pt x="4265925" y="1554480"/>
                    <a:pt x="4229101" y="1554480"/>
                  </a:cubicBezTo>
                  <a:cubicBezTo>
                    <a:pt x="4192277" y="1554480"/>
                    <a:pt x="4162426" y="1524629"/>
                    <a:pt x="4162426" y="1487805"/>
                  </a:cubicBezTo>
                  <a:lnTo>
                    <a:pt x="4162426" y="432435"/>
                  </a:lnTo>
                  <a:cubicBezTo>
                    <a:pt x="4162426" y="395611"/>
                    <a:pt x="4192277" y="365760"/>
                    <a:pt x="4229101" y="365760"/>
                  </a:cubicBezTo>
                  <a:close/>
                  <a:moveTo>
                    <a:pt x="3324226" y="365760"/>
                  </a:moveTo>
                  <a:cubicBezTo>
                    <a:pt x="3361050" y="365760"/>
                    <a:pt x="3390901" y="395611"/>
                    <a:pt x="3390901" y="432435"/>
                  </a:cubicBezTo>
                  <a:lnTo>
                    <a:pt x="3390901" y="1487805"/>
                  </a:lnTo>
                  <a:cubicBezTo>
                    <a:pt x="3390901" y="1524629"/>
                    <a:pt x="3361050" y="1554480"/>
                    <a:pt x="3324226" y="1554480"/>
                  </a:cubicBezTo>
                  <a:cubicBezTo>
                    <a:pt x="3287402" y="1554480"/>
                    <a:pt x="3257551" y="1524629"/>
                    <a:pt x="3257551" y="1487805"/>
                  </a:cubicBezTo>
                  <a:lnTo>
                    <a:pt x="3257551" y="432435"/>
                  </a:lnTo>
                  <a:cubicBezTo>
                    <a:pt x="3257551" y="395611"/>
                    <a:pt x="3287402" y="365760"/>
                    <a:pt x="3324226" y="365760"/>
                  </a:cubicBezTo>
                  <a:close/>
                  <a:moveTo>
                    <a:pt x="2600326" y="320040"/>
                  </a:moveTo>
                  <a:cubicBezTo>
                    <a:pt x="2637150" y="320040"/>
                    <a:pt x="2667001" y="349891"/>
                    <a:pt x="2667001" y="386715"/>
                  </a:cubicBezTo>
                  <a:lnTo>
                    <a:pt x="2667001" y="1533525"/>
                  </a:lnTo>
                  <a:cubicBezTo>
                    <a:pt x="2667001" y="1570349"/>
                    <a:pt x="2637150" y="1600200"/>
                    <a:pt x="2600326" y="1600200"/>
                  </a:cubicBezTo>
                  <a:cubicBezTo>
                    <a:pt x="2563502" y="1600200"/>
                    <a:pt x="2533651" y="1570349"/>
                    <a:pt x="2533651" y="1533525"/>
                  </a:cubicBezTo>
                  <a:lnTo>
                    <a:pt x="2533651" y="386715"/>
                  </a:lnTo>
                  <a:cubicBezTo>
                    <a:pt x="2533651" y="349891"/>
                    <a:pt x="2563502" y="320040"/>
                    <a:pt x="2600326" y="320040"/>
                  </a:cubicBezTo>
                  <a:close/>
                  <a:moveTo>
                    <a:pt x="6762751" y="274320"/>
                  </a:moveTo>
                  <a:cubicBezTo>
                    <a:pt x="6799575" y="274320"/>
                    <a:pt x="6829426" y="304171"/>
                    <a:pt x="6829426" y="340995"/>
                  </a:cubicBezTo>
                  <a:lnTo>
                    <a:pt x="6829426" y="1579245"/>
                  </a:lnTo>
                  <a:cubicBezTo>
                    <a:pt x="6829426" y="1616069"/>
                    <a:pt x="6799575" y="1645920"/>
                    <a:pt x="6762751" y="1645920"/>
                  </a:cubicBezTo>
                  <a:cubicBezTo>
                    <a:pt x="6725927" y="1645920"/>
                    <a:pt x="6696076" y="1616069"/>
                    <a:pt x="6696076" y="1579245"/>
                  </a:cubicBezTo>
                  <a:lnTo>
                    <a:pt x="6696076" y="340995"/>
                  </a:lnTo>
                  <a:cubicBezTo>
                    <a:pt x="6696076" y="304171"/>
                    <a:pt x="6725927" y="274320"/>
                    <a:pt x="6762751" y="274320"/>
                  </a:cubicBezTo>
                  <a:close/>
                  <a:moveTo>
                    <a:pt x="4772026" y="243458"/>
                  </a:moveTo>
                  <a:cubicBezTo>
                    <a:pt x="4808850" y="243458"/>
                    <a:pt x="4838701" y="273309"/>
                    <a:pt x="4838701" y="310133"/>
                  </a:cubicBezTo>
                  <a:lnTo>
                    <a:pt x="4838701" y="1610108"/>
                  </a:lnTo>
                  <a:cubicBezTo>
                    <a:pt x="4838701" y="1646932"/>
                    <a:pt x="4808850" y="1676783"/>
                    <a:pt x="4772026" y="1676783"/>
                  </a:cubicBezTo>
                  <a:cubicBezTo>
                    <a:pt x="4735202" y="1676783"/>
                    <a:pt x="4705351" y="1646932"/>
                    <a:pt x="4705351" y="1610108"/>
                  </a:cubicBezTo>
                  <a:lnTo>
                    <a:pt x="4705351" y="310133"/>
                  </a:lnTo>
                  <a:cubicBezTo>
                    <a:pt x="4705351" y="273309"/>
                    <a:pt x="4735202" y="243458"/>
                    <a:pt x="4772026" y="243458"/>
                  </a:cubicBezTo>
                  <a:close/>
                  <a:moveTo>
                    <a:pt x="3143251" y="243458"/>
                  </a:moveTo>
                  <a:cubicBezTo>
                    <a:pt x="3180075" y="243458"/>
                    <a:pt x="3209926" y="273309"/>
                    <a:pt x="3209926" y="310133"/>
                  </a:cubicBezTo>
                  <a:lnTo>
                    <a:pt x="3209926" y="1610108"/>
                  </a:lnTo>
                  <a:cubicBezTo>
                    <a:pt x="3209926" y="1646932"/>
                    <a:pt x="3180075" y="1676783"/>
                    <a:pt x="3143251" y="1676783"/>
                  </a:cubicBezTo>
                  <a:cubicBezTo>
                    <a:pt x="3106427" y="1676783"/>
                    <a:pt x="3076576" y="1646932"/>
                    <a:pt x="3076576" y="1610108"/>
                  </a:cubicBezTo>
                  <a:lnTo>
                    <a:pt x="3076576" y="310133"/>
                  </a:lnTo>
                  <a:cubicBezTo>
                    <a:pt x="3076576" y="273309"/>
                    <a:pt x="3106427" y="243458"/>
                    <a:pt x="3143251" y="243458"/>
                  </a:cubicBezTo>
                  <a:close/>
                  <a:moveTo>
                    <a:pt x="247651" y="243458"/>
                  </a:moveTo>
                  <a:cubicBezTo>
                    <a:pt x="284475" y="243458"/>
                    <a:pt x="314326" y="273309"/>
                    <a:pt x="314326" y="310133"/>
                  </a:cubicBezTo>
                  <a:lnTo>
                    <a:pt x="314326" y="1610108"/>
                  </a:lnTo>
                  <a:cubicBezTo>
                    <a:pt x="314326" y="1646932"/>
                    <a:pt x="284475" y="1676783"/>
                    <a:pt x="247651" y="1676783"/>
                  </a:cubicBezTo>
                  <a:cubicBezTo>
                    <a:pt x="210828" y="1676783"/>
                    <a:pt x="180976" y="1646932"/>
                    <a:pt x="180976" y="1610108"/>
                  </a:cubicBezTo>
                  <a:lnTo>
                    <a:pt x="180976" y="310133"/>
                  </a:lnTo>
                  <a:cubicBezTo>
                    <a:pt x="180976" y="273309"/>
                    <a:pt x="210828" y="243458"/>
                    <a:pt x="247651" y="243458"/>
                  </a:cubicBezTo>
                  <a:close/>
                  <a:moveTo>
                    <a:pt x="6581776" y="182880"/>
                  </a:moveTo>
                  <a:cubicBezTo>
                    <a:pt x="6618600" y="182880"/>
                    <a:pt x="6648451" y="212731"/>
                    <a:pt x="6648451" y="249555"/>
                  </a:cubicBezTo>
                  <a:lnTo>
                    <a:pt x="6648451" y="1670685"/>
                  </a:lnTo>
                  <a:cubicBezTo>
                    <a:pt x="6648451" y="1707509"/>
                    <a:pt x="6618600" y="1737360"/>
                    <a:pt x="6581776" y="1737360"/>
                  </a:cubicBezTo>
                  <a:cubicBezTo>
                    <a:pt x="6544952" y="1737360"/>
                    <a:pt x="6515101" y="1707509"/>
                    <a:pt x="6515101" y="1670685"/>
                  </a:cubicBezTo>
                  <a:lnTo>
                    <a:pt x="6515101" y="249555"/>
                  </a:lnTo>
                  <a:cubicBezTo>
                    <a:pt x="6515101" y="212731"/>
                    <a:pt x="6544952" y="182880"/>
                    <a:pt x="6581776" y="182880"/>
                  </a:cubicBezTo>
                  <a:close/>
                  <a:moveTo>
                    <a:pt x="3505201" y="182880"/>
                  </a:moveTo>
                  <a:cubicBezTo>
                    <a:pt x="3542025" y="182880"/>
                    <a:pt x="3571876" y="212731"/>
                    <a:pt x="3571876" y="249555"/>
                  </a:cubicBezTo>
                  <a:lnTo>
                    <a:pt x="3571876" y="1670685"/>
                  </a:lnTo>
                  <a:cubicBezTo>
                    <a:pt x="3571876" y="1707509"/>
                    <a:pt x="3542025" y="1737360"/>
                    <a:pt x="3505201" y="1737360"/>
                  </a:cubicBezTo>
                  <a:cubicBezTo>
                    <a:pt x="3468377" y="1737360"/>
                    <a:pt x="3438526" y="1707509"/>
                    <a:pt x="3438526" y="1670685"/>
                  </a:cubicBezTo>
                  <a:lnTo>
                    <a:pt x="3438526" y="249555"/>
                  </a:lnTo>
                  <a:cubicBezTo>
                    <a:pt x="3438526" y="212731"/>
                    <a:pt x="3468377" y="182880"/>
                    <a:pt x="3505201" y="182880"/>
                  </a:cubicBezTo>
                  <a:close/>
                  <a:moveTo>
                    <a:pt x="4048126" y="137160"/>
                  </a:moveTo>
                  <a:cubicBezTo>
                    <a:pt x="4084950" y="137160"/>
                    <a:pt x="4114801" y="167011"/>
                    <a:pt x="4114801" y="203835"/>
                  </a:cubicBezTo>
                  <a:lnTo>
                    <a:pt x="4114801" y="1716405"/>
                  </a:lnTo>
                  <a:cubicBezTo>
                    <a:pt x="4114801" y="1753229"/>
                    <a:pt x="4084950" y="1783080"/>
                    <a:pt x="4048126" y="1783080"/>
                  </a:cubicBezTo>
                  <a:cubicBezTo>
                    <a:pt x="4011302" y="1783080"/>
                    <a:pt x="3981451" y="1753229"/>
                    <a:pt x="3981451" y="1716405"/>
                  </a:cubicBezTo>
                  <a:lnTo>
                    <a:pt x="3981451" y="203835"/>
                  </a:lnTo>
                  <a:cubicBezTo>
                    <a:pt x="3981451" y="167011"/>
                    <a:pt x="4011302" y="137160"/>
                    <a:pt x="4048126" y="137160"/>
                  </a:cubicBezTo>
                  <a:close/>
                  <a:moveTo>
                    <a:pt x="2962276" y="137160"/>
                  </a:moveTo>
                  <a:cubicBezTo>
                    <a:pt x="2999100" y="137160"/>
                    <a:pt x="3028951" y="167011"/>
                    <a:pt x="3028951" y="203835"/>
                  </a:cubicBezTo>
                  <a:lnTo>
                    <a:pt x="3028951" y="1716405"/>
                  </a:lnTo>
                  <a:cubicBezTo>
                    <a:pt x="3028951" y="1753229"/>
                    <a:pt x="2999100" y="1783080"/>
                    <a:pt x="2962276" y="1783080"/>
                  </a:cubicBezTo>
                  <a:cubicBezTo>
                    <a:pt x="2925452" y="1783080"/>
                    <a:pt x="2895601" y="1753229"/>
                    <a:pt x="2895601" y="1716405"/>
                  </a:cubicBezTo>
                  <a:lnTo>
                    <a:pt x="2895601" y="203835"/>
                  </a:lnTo>
                  <a:cubicBezTo>
                    <a:pt x="2895601" y="167011"/>
                    <a:pt x="2925452" y="137160"/>
                    <a:pt x="2962276" y="137160"/>
                  </a:cubicBezTo>
                  <a:close/>
                  <a:moveTo>
                    <a:pt x="2781301" y="91440"/>
                  </a:moveTo>
                  <a:cubicBezTo>
                    <a:pt x="2818125" y="91440"/>
                    <a:pt x="2847976" y="121291"/>
                    <a:pt x="2847976" y="158115"/>
                  </a:cubicBezTo>
                  <a:lnTo>
                    <a:pt x="2847976" y="1762125"/>
                  </a:lnTo>
                  <a:cubicBezTo>
                    <a:pt x="2847976" y="1798949"/>
                    <a:pt x="2818125" y="1828800"/>
                    <a:pt x="2781301" y="1828800"/>
                  </a:cubicBezTo>
                  <a:cubicBezTo>
                    <a:pt x="2744477" y="1828800"/>
                    <a:pt x="2714626" y="1798949"/>
                    <a:pt x="2714626" y="1762125"/>
                  </a:cubicBezTo>
                  <a:lnTo>
                    <a:pt x="2714626" y="158115"/>
                  </a:lnTo>
                  <a:cubicBezTo>
                    <a:pt x="2714626" y="121291"/>
                    <a:pt x="2744477" y="91440"/>
                    <a:pt x="2781301" y="91440"/>
                  </a:cubicBezTo>
                  <a:close/>
                  <a:moveTo>
                    <a:pt x="6400801" y="0"/>
                  </a:moveTo>
                  <a:cubicBezTo>
                    <a:pt x="6437625" y="0"/>
                    <a:pt x="6467476" y="29851"/>
                    <a:pt x="6467476" y="66675"/>
                  </a:cubicBezTo>
                  <a:lnTo>
                    <a:pt x="6467476" y="1853565"/>
                  </a:lnTo>
                  <a:cubicBezTo>
                    <a:pt x="6467476" y="1890389"/>
                    <a:pt x="6437625" y="1920240"/>
                    <a:pt x="6400801" y="1920240"/>
                  </a:cubicBezTo>
                  <a:cubicBezTo>
                    <a:pt x="6363977" y="1920240"/>
                    <a:pt x="6334126" y="1890389"/>
                    <a:pt x="6334126" y="1853565"/>
                  </a:cubicBezTo>
                  <a:lnTo>
                    <a:pt x="6334126" y="66675"/>
                  </a:lnTo>
                  <a:cubicBezTo>
                    <a:pt x="6334126" y="29851"/>
                    <a:pt x="6363977" y="0"/>
                    <a:pt x="6400801" y="0"/>
                  </a:cubicBezTo>
                  <a:close/>
                  <a:moveTo>
                    <a:pt x="3867151" y="0"/>
                  </a:moveTo>
                  <a:cubicBezTo>
                    <a:pt x="3903975" y="0"/>
                    <a:pt x="3933826" y="29851"/>
                    <a:pt x="3933826" y="66675"/>
                  </a:cubicBezTo>
                  <a:lnTo>
                    <a:pt x="3933826" y="1853565"/>
                  </a:lnTo>
                  <a:cubicBezTo>
                    <a:pt x="3933826" y="1890389"/>
                    <a:pt x="3903975" y="1920240"/>
                    <a:pt x="3867151" y="1920240"/>
                  </a:cubicBezTo>
                  <a:cubicBezTo>
                    <a:pt x="3830327" y="1920240"/>
                    <a:pt x="3800476" y="1890389"/>
                    <a:pt x="3800476" y="1853565"/>
                  </a:cubicBezTo>
                  <a:lnTo>
                    <a:pt x="3800476" y="66675"/>
                  </a:lnTo>
                  <a:cubicBezTo>
                    <a:pt x="3800476" y="29851"/>
                    <a:pt x="3830327" y="0"/>
                    <a:pt x="386715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100000"/>
                  </a:schemeClr>
                </a:gs>
                <a:gs pos="19000">
                  <a:schemeClr val="accent2">
                    <a:lumMod val="100000"/>
                  </a:schemeClr>
                </a:gs>
                <a:gs pos="43000">
                  <a:schemeClr val="accent3">
                    <a:lumMod val="100000"/>
                  </a:schemeClr>
                </a:gs>
                <a:gs pos="100000">
                  <a:schemeClr val="accent6"/>
                </a:gs>
                <a:gs pos="78000">
                  <a:schemeClr val="accent5"/>
                </a:gs>
                <a:gs pos="60000">
                  <a:schemeClr val="accent4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6D3AA7D-9315-48D6-A8F0-D036E56FFF1C}"/>
                </a:ext>
              </a:extLst>
            </p:cNvPr>
            <p:cNvSpPr/>
            <p:nvPr/>
          </p:nvSpPr>
          <p:spPr>
            <a:xfrm flipH="1">
              <a:off x="6005548" y="4955396"/>
              <a:ext cx="5712918" cy="1491871"/>
            </a:xfrm>
            <a:custGeom>
              <a:avLst/>
              <a:gdLst>
                <a:gd name="connsiteX0" fmla="*/ 5655946 w 7915276"/>
                <a:gd name="connsiteY0" fmla="*/ 914400 h 1920240"/>
                <a:gd name="connsiteX1" fmla="*/ 5697856 w 7915276"/>
                <a:gd name="connsiteY1" fmla="*/ 914400 h 1920240"/>
                <a:gd name="connsiteX2" fmla="*/ 5743576 w 7915276"/>
                <a:gd name="connsiteY2" fmla="*/ 960120 h 1920240"/>
                <a:gd name="connsiteX3" fmla="*/ 5697856 w 7915276"/>
                <a:gd name="connsiteY3" fmla="*/ 1005840 h 1920240"/>
                <a:gd name="connsiteX4" fmla="*/ 5655946 w 7915276"/>
                <a:gd name="connsiteY4" fmla="*/ 1005840 h 1920240"/>
                <a:gd name="connsiteX5" fmla="*/ 5610226 w 7915276"/>
                <a:gd name="connsiteY5" fmla="*/ 960120 h 1920240"/>
                <a:gd name="connsiteX6" fmla="*/ 5655946 w 7915276"/>
                <a:gd name="connsiteY6" fmla="*/ 914400 h 1920240"/>
                <a:gd name="connsiteX7" fmla="*/ 1514477 w 7915276"/>
                <a:gd name="connsiteY7" fmla="*/ 868680 h 1920240"/>
                <a:gd name="connsiteX8" fmla="*/ 1581151 w 7915276"/>
                <a:gd name="connsiteY8" fmla="*/ 935355 h 1920240"/>
                <a:gd name="connsiteX9" fmla="*/ 1581151 w 7915276"/>
                <a:gd name="connsiteY9" fmla="*/ 984885 h 1920240"/>
                <a:gd name="connsiteX10" fmla="*/ 1514477 w 7915276"/>
                <a:gd name="connsiteY10" fmla="*/ 1051560 h 1920240"/>
                <a:gd name="connsiteX11" fmla="*/ 1447801 w 7915276"/>
                <a:gd name="connsiteY11" fmla="*/ 984885 h 1920240"/>
                <a:gd name="connsiteX12" fmla="*/ 1447801 w 7915276"/>
                <a:gd name="connsiteY12" fmla="*/ 935355 h 1920240"/>
                <a:gd name="connsiteX13" fmla="*/ 1514477 w 7915276"/>
                <a:gd name="connsiteY13" fmla="*/ 868680 h 1920240"/>
                <a:gd name="connsiteX14" fmla="*/ 1695451 w 7915276"/>
                <a:gd name="connsiteY14" fmla="*/ 822960 h 1920240"/>
                <a:gd name="connsiteX15" fmla="*/ 1762126 w 7915276"/>
                <a:gd name="connsiteY15" fmla="*/ 889635 h 1920240"/>
                <a:gd name="connsiteX16" fmla="*/ 1762126 w 7915276"/>
                <a:gd name="connsiteY16" fmla="*/ 1030605 h 1920240"/>
                <a:gd name="connsiteX17" fmla="*/ 1695451 w 7915276"/>
                <a:gd name="connsiteY17" fmla="*/ 1097280 h 1920240"/>
                <a:gd name="connsiteX18" fmla="*/ 1628777 w 7915276"/>
                <a:gd name="connsiteY18" fmla="*/ 1030605 h 1920240"/>
                <a:gd name="connsiteX19" fmla="*/ 1628777 w 7915276"/>
                <a:gd name="connsiteY19" fmla="*/ 889635 h 1920240"/>
                <a:gd name="connsiteX20" fmla="*/ 1695451 w 7915276"/>
                <a:gd name="connsiteY20" fmla="*/ 822960 h 1920240"/>
                <a:gd name="connsiteX21" fmla="*/ 1152526 w 7915276"/>
                <a:gd name="connsiteY21" fmla="*/ 822960 h 1920240"/>
                <a:gd name="connsiteX22" fmla="*/ 1219202 w 7915276"/>
                <a:gd name="connsiteY22" fmla="*/ 889635 h 1920240"/>
                <a:gd name="connsiteX23" fmla="*/ 1219202 w 7915276"/>
                <a:gd name="connsiteY23" fmla="*/ 1030605 h 1920240"/>
                <a:gd name="connsiteX24" fmla="*/ 1152526 w 7915276"/>
                <a:gd name="connsiteY24" fmla="*/ 1097280 h 1920240"/>
                <a:gd name="connsiteX25" fmla="*/ 1085851 w 7915276"/>
                <a:gd name="connsiteY25" fmla="*/ 1030605 h 1920240"/>
                <a:gd name="connsiteX26" fmla="*/ 1085851 w 7915276"/>
                <a:gd name="connsiteY26" fmla="*/ 889635 h 1920240"/>
                <a:gd name="connsiteX27" fmla="*/ 1152526 w 7915276"/>
                <a:gd name="connsiteY27" fmla="*/ 822960 h 1920240"/>
                <a:gd name="connsiteX28" fmla="*/ 7848601 w 7915276"/>
                <a:gd name="connsiteY28" fmla="*/ 777240 h 1920240"/>
                <a:gd name="connsiteX29" fmla="*/ 7915276 w 7915276"/>
                <a:gd name="connsiteY29" fmla="*/ 843915 h 1920240"/>
                <a:gd name="connsiteX30" fmla="*/ 7915276 w 7915276"/>
                <a:gd name="connsiteY30" fmla="*/ 1076325 h 1920240"/>
                <a:gd name="connsiteX31" fmla="*/ 7848601 w 7915276"/>
                <a:gd name="connsiteY31" fmla="*/ 1143000 h 1920240"/>
                <a:gd name="connsiteX32" fmla="*/ 7781926 w 7915276"/>
                <a:gd name="connsiteY32" fmla="*/ 1076325 h 1920240"/>
                <a:gd name="connsiteX33" fmla="*/ 7781926 w 7915276"/>
                <a:gd name="connsiteY33" fmla="*/ 843915 h 1920240"/>
                <a:gd name="connsiteX34" fmla="*/ 7848601 w 7915276"/>
                <a:gd name="connsiteY34" fmla="*/ 777240 h 1920240"/>
                <a:gd name="connsiteX35" fmla="*/ 1876426 w 7915276"/>
                <a:gd name="connsiteY35" fmla="*/ 777240 h 1920240"/>
                <a:gd name="connsiteX36" fmla="*/ 1943101 w 7915276"/>
                <a:gd name="connsiteY36" fmla="*/ 843915 h 1920240"/>
                <a:gd name="connsiteX37" fmla="*/ 1943101 w 7915276"/>
                <a:gd name="connsiteY37" fmla="*/ 1076325 h 1920240"/>
                <a:gd name="connsiteX38" fmla="*/ 1876426 w 7915276"/>
                <a:gd name="connsiteY38" fmla="*/ 1143000 h 1920240"/>
                <a:gd name="connsiteX39" fmla="*/ 1809751 w 7915276"/>
                <a:gd name="connsiteY39" fmla="*/ 1076325 h 1920240"/>
                <a:gd name="connsiteX40" fmla="*/ 1809751 w 7915276"/>
                <a:gd name="connsiteY40" fmla="*/ 843915 h 1920240"/>
                <a:gd name="connsiteX41" fmla="*/ 1876426 w 7915276"/>
                <a:gd name="connsiteY41" fmla="*/ 777240 h 1920240"/>
                <a:gd name="connsiteX42" fmla="*/ 1333501 w 7915276"/>
                <a:gd name="connsiteY42" fmla="*/ 777240 h 1920240"/>
                <a:gd name="connsiteX43" fmla="*/ 1400176 w 7915276"/>
                <a:gd name="connsiteY43" fmla="*/ 843915 h 1920240"/>
                <a:gd name="connsiteX44" fmla="*/ 1400176 w 7915276"/>
                <a:gd name="connsiteY44" fmla="*/ 1076325 h 1920240"/>
                <a:gd name="connsiteX45" fmla="*/ 1333501 w 7915276"/>
                <a:gd name="connsiteY45" fmla="*/ 1143000 h 1920240"/>
                <a:gd name="connsiteX46" fmla="*/ 1266826 w 7915276"/>
                <a:gd name="connsiteY46" fmla="*/ 1076325 h 1920240"/>
                <a:gd name="connsiteX47" fmla="*/ 1266826 w 7915276"/>
                <a:gd name="connsiteY47" fmla="*/ 843915 h 1920240"/>
                <a:gd name="connsiteX48" fmla="*/ 1333501 w 7915276"/>
                <a:gd name="connsiteY48" fmla="*/ 777240 h 1920240"/>
                <a:gd name="connsiteX49" fmla="*/ 7305676 w 7915276"/>
                <a:gd name="connsiteY49" fmla="*/ 731520 h 1920240"/>
                <a:gd name="connsiteX50" fmla="*/ 7372351 w 7915276"/>
                <a:gd name="connsiteY50" fmla="*/ 798195 h 1920240"/>
                <a:gd name="connsiteX51" fmla="*/ 7372351 w 7915276"/>
                <a:gd name="connsiteY51" fmla="*/ 1122045 h 1920240"/>
                <a:gd name="connsiteX52" fmla="*/ 7305676 w 7915276"/>
                <a:gd name="connsiteY52" fmla="*/ 1188720 h 1920240"/>
                <a:gd name="connsiteX53" fmla="*/ 7239001 w 7915276"/>
                <a:gd name="connsiteY53" fmla="*/ 1122045 h 1920240"/>
                <a:gd name="connsiteX54" fmla="*/ 7239001 w 7915276"/>
                <a:gd name="connsiteY54" fmla="*/ 798195 h 1920240"/>
                <a:gd name="connsiteX55" fmla="*/ 7305676 w 7915276"/>
                <a:gd name="connsiteY55" fmla="*/ 731520 h 1920240"/>
                <a:gd name="connsiteX56" fmla="*/ 5314951 w 7915276"/>
                <a:gd name="connsiteY56" fmla="*/ 731520 h 1920240"/>
                <a:gd name="connsiteX57" fmla="*/ 5381626 w 7915276"/>
                <a:gd name="connsiteY57" fmla="*/ 798195 h 1920240"/>
                <a:gd name="connsiteX58" fmla="*/ 5381626 w 7915276"/>
                <a:gd name="connsiteY58" fmla="*/ 1122045 h 1920240"/>
                <a:gd name="connsiteX59" fmla="*/ 5314951 w 7915276"/>
                <a:gd name="connsiteY59" fmla="*/ 1188720 h 1920240"/>
                <a:gd name="connsiteX60" fmla="*/ 5248276 w 7915276"/>
                <a:gd name="connsiteY60" fmla="*/ 1122045 h 1920240"/>
                <a:gd name="connsiteX61" fmla="*/ 5248276 w 7915276"/>
                <a:gd name="connsiteY61" fmla="*/ 798195 h 1920240"/>
                <a:gd name="connsiteX62" fmla="*/ 5314951 w 7915276"/>
                <a:gd name="connsiteY62" fmla="*/ 731520 h 1920240"/>
                <a:gd name="connsiteX63" fmla="*/ 2057401 w 7915276"/>
                <a:gd name="connsiteY63" fmla="*/ 731520 h 1920240"/>
                <a:gd name="connsiteX64" fmla="*/ 2124076 w 7915276"/>
                <a:gd name="connsiteY64" fmla="*/ 798195 h 1920240"/>
                <a:gd name="connsiteX65" fmla="*/ 2124076 w 7915276"/>
                <a:gd name="connsiteY65" fmla="*/ 1122045 h 1920240"/>
                <a:gd name="connsiteX66" fmla="*/ 2057401 w 7915276"/>
                <a:gd name="connsiteY66" fmla="*/ 1188720 h 1920240"/>
                <a:gd name="connsiteX67" fmla="*/ 1990726 w 7915276"/>
                <a:gd name="connsiteY67" fmla="*/ 1122045 h 1920240"/>
                <a:gd name="connsiteX68" fmla="*/ 1990726 w 7915276"/>
                <a:gd name="connsiteY68" fmla="*/ 798195 h 1920240"/>
                <a:gd name="connsiteX69" fmla="*/ 2057401 w 7915276"/>
                <a:gd name="connsiteY69" fmla="*/ 731520 h 1920240"/>
                <a:gd name="connsiteX70" fmla="*/ 971551 w 7915276"/>
                <a:gd name="connsiteY70" fmla="*/ 731520 h 1920240"/>
                <a:gd name="connsiteX71" fmla="*/ 1038226 w 7915276"/>
                <a:gd name="connsiteY71" fmla="*/ 798195 h 1920240"/>
                <a:gd name="connsiteX72" fmla="*/ 1038226 w 7915276"/>
                <a:gd name="connsiteY72" fmla="*/ 1122045 h 1920240"/>
                <a:gd name="connsiteX73" fmla="*/ 971551 w 7915276"/>
                <a:gd name="connsiteY73" fmla="*/ 1188720 h 1920240"/>
                <a:gd name="connsiteX74" fmla="*/ 904876 w 7915276"/>
                <a:gd name="connsiteY74" fmla="*/ 1122045 h 1920240"/>
                <a:gd name="connsiteX75" fmla="*/ 904876 w 7915276"/>
                <a:gd name="connsiteY75" fmla="*/ 798195 h 1920240"/>
                <a:gd name="connsiteX76" fmla="*/ 971551 w 7915276"/>
                <a:gd name="connsiteY76" fmla="*/ 731520 h 1920240"/>
                <a:gd name="connsiteX77" fmla="*/ 5857876 w 7915276"/>
                <a:gd name="connsiteY77" fmla="*/ 685800 h 1920240"/>
                <a:gd name="connsiteX78" fmla="*/ 5924551 w 7915276"/>
                <a:gd name="connsiteY78" fmla="*/ 752475 h 1920240"/>
                <a:gd name="connsiteX79" fmla="*/ 5924551 w 7915276"/>
                <a:gd name="connsiteY79" fmla="*/ 1167765 h 1920240"/>
                <a:gd name="connsiteX80" fmla="*/ 5857876 w 7915276"/>
                <a:gd name="connsiteY80" fmla="*/ 1234440 h 1920240"/>
                <a:gd name="connsiteX81" fmla="*/ 5791201 w 7915276"/>
                <a:gd name="connsiteY81" fmla="*/ 1167765 h 1920240"/>
                <a:gd name="connsiteX82" fmla="*/ 5791201 w 7915276"/>
                <a:gd name="connsiteY82" fmla="*/ 752475 h 1920240"/>
                <a:gd name="connsiteX83" fmla="*/ 5857876 w 7915276"/>
                <a:gd name="connsiteY83" fmla="*/ 685800 h 1920240"/>
                <a:gd name="connsiteX84" fmla="*/ 5495926 w 7915276"/>
                <a:gd name="connsiteY84" fmla="*/ 685800 h 1920240"/>
                <a:gd name="connsiteX85" fmla="*/ 5562601 w 7915276"/>
                <a:gd name="connsiteY85" fmla="*/ 752475 h 1920240"/>
                <a:gd name="connsiteX86" fmla="*/ 5562601 w 7915276"/>
                <a:gd name="connsiteY86" fmla="*/ 1167765 h 1920240"/>
                <a:gd name="connsiteX87" fmla="*/ 5495926 w 7915276"/>
                <a:gd name="connsiteY87" fmla="*/ 1234440 h 1920240"/>
                <a:gd name="connsiteX88" fmla="*/ 5429251 w 7915276"/>
                <a:gd name="connsiteY88" fmla="*/ 1167765 h 1920240"/>
                <a:gd name="connsiteX89" fmla="*/ 5429251 w 7915276"/>
                <a:gd name="connsiteY89" fmla="*/ 752475 h 1920240"/>
                <a:gd name="connsiteX90" fmla="*/ 5495926 w 7915276"/>
                <a:gd name="connsiteY90" fmla="*/ 685800 h 1920240"/>
                <a:gd name="connsiteX91" fmla="*/ 2238376 w 7915276"/>
                <a:gd name="connsiteY91" fmla="*/ 685800 h 1920240"/>
                <a:gd name="connsiteX92" fmla="*/ 2305051 w 7915276"/>
                <a:gd name="connsiteY92" fmla="*/ 752475 h 1920240"/>
                <a:gd name="connsiteX93" fmla="*/ 2305051 w 7915276"/>
                <a:gd name="connsiteY93" fmla="*/ 1167765 h 1920240"/>
                <a:gd name="connsiteX94" fmla="*/ 2238376 w 7915276"/>
                <a:gd name="connsiteY94" fmla="*/ 1234440 h 1920240"/>
                <a:gd name="connsiteX95" fmla="*/ 2171701 w 7915276"/>
                <a:gd name="connsiteY95" fmla="*/ 1167765 h 1920240"/>
                <a:gd name="connsiteX96" fmla="*/ 2171701 w 7915276"/>
                <a:gd name="connsiteY96" fmla="*/ 752475 h 1920240"/>
                <a:gd name="connsiteX97" fmla="*/ 2238376 w 7915276"/>
                <a:gd name="connsiteY97" fmla="*/ 685800 h 1920240"/>
                <a:gd name="connsiteX98" fmla="*/ 609602 w 7915276"/>
                <a:gd name="connsiteY98" fmla="*/ 679356 h 1920240"/>
                <a:gd name="connsiteX99" fmla="*/ 676276 w 7915276"/>
                <a:gd name="connsiteY99" fmla="*/ 746031 h 1920240"/>
                <a:gd name="connsiteX100" fmla="*/ 676275 w 7915276"/>
                <a:gd name="connsiteY100" fmla="*/ 1174211 h 1920240"/>
                <a:gd name="connsiteX101" fmla="*/ 609600 w 7915276"/>
                <a:gd name="connsiteY101" fmla="*/ 1240886 h 1920240"/>
                <a:gd name="connsiteX102" fmla="*/ 609602 w 7915276"/>
                <a:gd name="connsiteY102" fmla="*/ 1240885 h 1920240"/>
                <a:gd name="connsiteX103" fmla="*/ 542926 w 7915276"/>
                <a:gd name="connsiteY103" fmla="*/ 1174210 h 1920240"/>
                <a:gd name="connsiteX104" fmla="*/ 542926 w 7915276"/>
                <a:gd name="connsiteY104" fmla="*/ 746031 h 1920240"/>
                <a:gd name="connsiteX105" fmla="*/ 609602 w 7915276"/>
                <a:gd name="connsiteY105" fmla="*/ 679356 h 1920240"/>
                <a:gd name="connsiteX106" fmla="*/ 6943726 w 7915276"/>
                <a:gd name="connsiteY106" fmla="*/ 640080 h 1920240"/>
                <a:gd name="connsiteX107" fmla="*/ 7010401 w 7915276"/>
                <a:gd name="connsiteY107" fmla="*/ 706755 h 1920240"/>
                <a:gd name="connsiteX108" fmla="*/ 7010401 w 7915276"/>
                <a:gd name="connsiteY108" fmla="*/ 1213485 h 1920240"/>
                <a:gd name="connsiteX109" fmla="*/ 6943726 w 7915276"/>
                <a:gd name="connsiteY109" fmla="*/ 1280160 h 1920240"/>
                <a:gd name="connsiteX110" fmla="*/ 6877051 w 7915276"/>
                <a:gd name="connsiteY110" fmla="*/ 1213485 h 1920240"/>
                <a:gd name="connsiteX111" fmla="*/ 6877051 w 7915276"/>
                <a:gd name="connsiteY111" fmla="*/ 706755 h 1920240"/>
                <a:gd name="connsiteX112" fmla="*/ 6943726 w 7915276"/>
                <a:gd name="connsiteY112" fmla="*/ 640080 h 1920240"/>
                <a:gd name="connsiteX113" fmla="*/ 5133976 w 7915276"/>
                <a:gd name="connsiteY113" fmla="*/ 640080 h 1920240"/>
                <a:gd name="connsiteX114" fmla="*/ 5200651 w 7915276"/>
                <a:gd name="connsiteY114" fmla="*/ 706755 h 1920240"/>
                <a:gd name="connsiteX115" fmla="*/ 5200651 w 7915276"/>
                <a:gd name="connsiteY115" fmla="*/ 1213485 h 1920240"/>
                <a:gd name="connsiteX116" fmla="*/ 5133976 w 7915276"/>
                <a:gd name="connsiteY116" fmla="*/ 1280160 h 1920240"/>
                <a:gd name="connsiteX117" fmla="*/ 5067301 w 7915276"/>
                <a:gd name="connsiteY117" fmla="*/ 1213485 h 1920240"/>
                <a:gd name="connsiteX118" fmla="*/ 5067301 w 7915276"/>
                <a:gd name="connsiteY118" fmla="*/ 706755 h 1920240"/>
                <a:gd name="connsiteX119" fmla="*/ 5133976 w 7915276"/>
                <a:gd name="connsiteY119" fmla="*/ 640080 h 1920240"/>
                <a:gd name="connsiteX120" fmla="*/ 790576 w 7915276"/>
                <a:gd name="connsiteY120" fmla="*/ 640080 h 1920240"/>
                <a:gd name="connsiteX121" fmla="*/ 857251 w 7915276"/>
                <a:gd name="connsiteY121" fmla="*/ 706755 h 1920240"/>
                <a:gd name="connsiteX122" fmla="*/ 857251 w 7915276"/>
                <a:gd name="connsiteY122" fmla="*/ 1213485 h 1920240"/>
                <a:gd name="connsiteX123" fmla="*/ 790576 w 7915276"/>
                <a:gd name="connsiteY123" fmla="*/ 1280160 h 1920240"/>
                <a:gd name="connsiteX124" fmla="*/ 723902 w 7915276"/>
                <a:gd name="connsiteY124" fmla="*/ 1213485 h 1920240"/>
                <a:gd name="connsiteX125" fmla="*/ 723902 w 7915276"/>
                <a:gd name="connsiteY125" fmla="*/ 706755 h 1920240"/>
                <a:gd name="connsiteX126" fmla="*/ 790576 w 7915276"/>
                <a:gd name="connsiteY126" fmla="*/ 640080 h 1920240"/>
                <a:gd name="connsiteX127" fmla="*/ 7486651 w 7915276"/>
                <a:gd name="connsiteY127" fmla="*/ 548640 h 1920240"/>
                <a:gd name="connsiteX128" fmla="*/ 7553326 w 7915276"/>
                <a:gd name="connsiteY128" fmla="*/ 615315 h 1920240"/>
                <a:gd name="connsiteX129" fmla="*/ 7553326 w 7915276"/>
                <a:gd name="connsiteY129" fmla="*/ 1304925 h 1920240"/>
                <a:gd name="connsiteX130" fmla="*/ 7486651 w 7915276"/>
                <a:gd name="connsiteY130" fmla="*/ 1371600 h 1920240"/>
                <a:gd name="connsiteX131" fmla="*/ 7419976 w 7915276"/>
                <a:gd name="connsiteY131" fmla="*/ 1304925 h 1920240"/>
                <a:gd name="connsiteX132" fmla="*/ 7419976 w 7915276"/>
                <a:gd name="connsiteY132" fmla="*/ 615315 h 1920240"/>
                <a:gd name="connsiteX133" fmla="*/ 7486651 w 7915276"/>
                <a:gd name="connsiteY133" fmla="*/ 548640 h 1920240"/>
                <a:gd name="connsiteX134" fmla="*/ 2419351 w 7915276"/>
                <a:gd name="connsiteY134" fmla="*/ 548640 h 1920240"/>
                <a:gd name="connsiteX135" fmla="*/ 2486026 w 7915276"/>
                <a:gd name="connsiteY135" fmla="*/ 615315 h 1920240"/>
                <a:gd name="connsiteX136" fmla="*/ 2486026 w 7915276"/>
                <a:gd name="connsiteY136" fmla="*/ 1304925 h 1920240"/>
                <a:gd name="connsiteX137" fmla="*/ 2419351 w 7915276"/>
                <a:gd name="connsiteY137" fmla="*/ 1371600 h 1920240"/>
                <a:gd name="connsiteX138" fmla="*/ 2352676 w 7915276"/>
                <a:gd name="connsiteY138" fmla="*/ 1304925 h 1920240"/>
                <a:gd name="connsiteX139" fmla="*/ 2352676 w 7915276"/>
                <a:gd name="connsiteY139" fmla="*/ 615315 h 1920240"/>
                <a:gd name="connsiteX140" fmla="*/ 2419351 w 7915276"/>
                <a:gd name="connsiteY140" fmla="*/ 548640 h 1920240"/>
                <a:gd name="connsiteX141" fmla="*/ 66676 w 7915276"/>
                <a:gd name="connsiteY141" fmla="*/ 546281 h 1920240"/>
                <a:gd name="connsiteX142" fmla="*/ 133352 w 7915276"/>
                <a:gd name="connsiteY142" fmla="*/ 612957 h 1920240"/>
                <a:gd name="connsiteX143" fmla="*/ 133351 w 7915276"/>
                <a:gd name="connsiteY143" fmla="*/ 1307284 h 1920240"/>
                <a:gd name="connsiteX144" fmla="*/ 66676 w 7915276"/>
                <a:gd name="connsiteY144" fmla="*/ 1373960 h 1920240"/>
                <a:gd name="connsiteX145" fmla="*/ 66676 w 7915276"/>
                <a:gd name="connsiteY145" fmla="*/ 1373959 h 1920240"/>
                <a:gd name="connsiteX146" fmla="*/ 0 w 7915276"/>
                <a:gd name="connsiteY146" fmla="*/ 1307283 h 1920240"/>
                <a:gd name="connsiteX147" fmla="*/ 0 w 7915276"/>
                <a:gd name="connsiteY147" fmla="*/ 612957 h 1920240"/>
                <a:gd name="connsiteX148" fmla="*/ 66676 w 7915276"/>
                <a:gd name="connsiteY148" fmla="*/ 546281 h 1920240"/>
                <a:gd name="connsiteX149" fmla="*/ 6038851 w 7915276"/>
                <a:gd name="connsiteY149" fmla="*/ 502920 h 1920240"/>
                <a:gd name="connsiteX150" fmla="*/ 6105526 w 7915276"/>
                <a:gd name="connsiteY150" fmla="*/ 569595 h 1920240"/>
                <a:gd name="connsiteX151" fmla="*/ 6105526 w 7915276"/>
                <a:gd name="connsiteY151" fmla="*/ 1350645 h 1920240"/>
                <a:gd name="connsiteX152" fmla="*/ 6038851 w 7915276"/>
                <a:gd name="connsiteY152" fmla="*/ 1417320 h 1920240"/>
                <a:gd name="connsiteX153" fmla="*/ 5972176 w 7915276"/>
                <a:gd name="connsiteY153" fmla="*/ 1350645 h 1920240"/>
                <a:gd name="connsiteX154" fmla="*/ 5972176 w 7915276"/>
                <a:gd name="connsiteY154" fmla="*/ 569595 h 1920240"/>
                <a:gd name="connsiteX155" fmla="*/ 6038851 w 7915276"/>
                <a:gd name="connsiteY155" fmla="*/ 502920 h 1920240"/>
                <a:gd name="connsiteX156" fmla="*/ 4591051 w 7915276"/>
                <a:gd name="connsiteY156" fmla="*/ 502920 h 1920240"/>
                <a:gd name="connsiteX157" fmla="*/ 4657726 w 7915276"/>
                <a:gd name="connsiteY157" fmla="*/ 569595 h 1920240"/>
                <a:gd name="connsiteX158" fmla="*/ 4657726 w 7915276"/>
                <a:gd name="connsiteY158" fmla="*/ 1350645 h 1920240"/>
                <a:gd name="connsiteX159" fmla="*/ 4591051 w 7915276"/>
                <a:gd name="connsiteY159" fmla="*/ 1417320 h 1920240"/>
                <a:gd name="connsiteX160" fmla="*/ 4524376 w 7915276"/>
                <a:gd name="connsiteY160" fmla="*/ 1350645 h 1920240"/>
                <a:gd name="connsiteX161" fmla="*/ 4524376 w 7915276"/>
                <a:gd name="connsiteY161" fmla="*/ 569595 h 1920240"/>
                <a:gd name="connsiteX162" fmla="*/ 4591051 w 7915276"/>
                <a:gd name="connsiteY162" fmla="*/ 502920 h 1920240"/>
                <a:gd name="connsiteX163" fmla="*/ 4410076 w 7915276"/>
                <a:gd name="connsiteY163" fmla="*/ 502920 h 1920240"/>
                <a:gd name="connsiteX164" fmla="*/ 4476751 w 7915276"/>
                <a:gd name="connsiteY164" fmla="*/ 569595 h 1920240"/>
                <a:gd name="connsiteX165" fmla="*/ 4476751 w 7915276"/>
                <a:gd name="connsiteY165" fmla="*/ 1350645 h 1920240"/>
                <a:gd name="connsiteX166" fmla="*/ 4410076 w 7915276"/>
                <a:gd name="connsiteY166" fmla="*/ 1417320 h 1920240"/>
                <a:gd name="connsiteX167" fmla="*/ 4343401 w 7915276"/>
                <a:gd name="connsiteY167" fmla="*/ 1350645 h 1920240"/>
                <a:gd name="connsiteX168" fmla="*/ 4343401 w 7915276"/>
                <a:gd name="connsiteY168" fmla="*/ 569595 h 1920240"/>
                <a:gd name="connsiteX169" fmla="*/ 4410076 w 7915276"/>
                <a:gd name="connsiteY169" fmla="*/ 502920 h 1920240"/>
                <a:gd name="connsiteX170" fmla="*/ 4953001 w 7915276"/>
                <a:gd name="connsiteY170" fmla="*/ 457200 h 1920240"/>
                <a:gd name="connsiteX171" fmla="*/ 5019676 w 7915276"/>
                <a:gd name="connsiteY171" fmla="*/ 523875 h 1920240"/>
                <a:gd name="connsiteX172" fmla="*/ 5019676 w 7915276"/>
                <a:gd name="connsiteY172" fmla="*/ 1396365 h 1920240"/>
                <a:gd name="connsiteX173" fmla="*/ 4953001 w 7915276"/>
                <a:gd name="connsiteY173" fmla="*/ 1463040 h 1920240"/>
                <a:gd name="connsiteX174" fmla="*/ 4886326 w 7915276"/>
                <a:gd name="connsiteY174" fmla="*/ 1396365 h 1920240"/>
                <a:gd name="connsiteX175" fmla="*/ 4886326 w 7915276"/>
                <a:gd name="connsiteY175" fmla="*/ 523875 h 1920240"/>
                <a:gd name="connsiteX176" fmla="*/ 4953001 w 7915276"/>
                <a:gd name="connsiteY176" fmla="*/ 457200 h 1920240"/>
                <a:gd name="connsiteX177" fmla="*/ 3686176 w 7915276"/>
                <a:gd name="connsiteY177" fmla="*/ 457200 h 1920240"/>
                <a:gd name="connsiteX178" fmla="*/ 3752851 w 7915276"/>
                <a:gd name="connsiteY178" fmla="*/ 523875 h 1920240"/>
                <a:gd name="connsiteX179" fmla="*/ 3752851 w 7915276"/>
                <a:gd name="connsiteY179" fmla="*/ 1396365 h 1920240"/>
                <a:gd name="connsiteX180" fmla="*/ 3686176 w 7915276"/>
                <a:gd name="connsiteY180" fmla="*/ 1463040 h 1920240"/>
                <a:gd name="connsiteX181" fmla="*/ 3619501 w 7915276"/>
                <a:gd name="connsiteY181" fmla="*/ 1396365 h 1920240"/>
                <a:gd name="connsiteX182" fmla="*/ 3619501 w 7915276"/>
                <a:gd name="connsiteY182" fmla="*/ 523875 h 1920240"/>
                <a:gd name="connsiteX183" fmla="*/ 3686176 w 7915276"/>
                <a:gd name="connsiteY183" fmla="*/ 457200 h 1920240"/>
                <a:gd name="connsiteX184" fmla="*/ 428626 w 7915276"/>
                <a:gd name="connsiteY184" fmla="*/ 427993 h 1920240"/>
                <a:gd name="connsiteX185" fmla="*/ 495302 w 7915276"/>
                <a:gd name="connsiteY185" fmla="*/ 494668 h 1920240"/>
                <a:gd name="connsiteX186" fmla="*/ 495300 w 7915276"/>
                <a:gd name="connsiteY186" fmla="*/ 1425574 h 1920240"/>
                <a:gd name="connsiteX187" fmla="*/ 428625 w 7915276"/>
                <a:gd name="connsiteY187" fmla="*/ 1492249 h 1920240"/>
                <a:gd name="connsiteX188" fmla="*/ 428626 w 7915276"/>
                <a:gd name="connsiteY188" fmla="*/ 1492248 h 1920240"/>
                <a:gd name="connsiteX189" fmla="*/ 361951 w 7915276"/>
                <a:gd name="connsiteY189" fmla="*/ 1425573 h 1920240"/>
                <a:gd name="connsiteX190" fmla="*/ 361951 w 7915276"/>
                <a:gd name="connsiteY190" fmla="*/ 494668 h 1920240"/>
                <a:gd name="connsiteX191" fmla="*/ 428626 w 7915276"/>
                <a:gd name="connsiteY191" fmla="*/ 427993 h 1920240"/>
                <a:gd name="connsiteX192" fmla="*/ 7124701 w 7915276"/>
                <a:gd name="connsiteY192" fmla="*/ 411480 h 1920240"/>
                <a:gd name="connsiteX193" fmla="*/ 7191376 w 7915276"/>
                <a:gd name="connsiteY193" fmla="*/ 478155 h 1920240"/>
                <a:gd name="connsiteX194" fmla="*/ 7191376 w 7915276"/>
                <a:gd name="connsiteY194" fmla="*/ 1442085 h 1920240"/>
                <a:gd name="connsiteX195" fmla="*/ 7124701 w 7915276"/>
                <a:gd name="connsiteY195" fmla="*/ 1508760 h 1920240"/>
                <a:gd name="connsiteX196" fmla="*/ 7058026 w 7915276"/>
                <a:gd name="connsiteY196" fmla="*/ 1442085 h 1920240"/>
                <a:gd name="connsiteX197" fmla="*/ 7058026 w 7915276"/>
                <a:gd name="connsiteY197" fmla="*/ 478155 h 1920240"/>
                <a:gd name="connsiteX198" fmla="*/ 7124701 w 7915276"/>
                <a:gd name="connsiteY198" fmla="*/ 411480 h 1920240"/>
                <a:gd name="connsiteX199" fmla="*/ 7667626 w 7915276"/>
                <a:gd name="connsiteY199" fmla="*/ 365760 h 1920240"/>
                <a:gd name="connsiteX200" fmla="*/ 7734301 w 7915276"/>
                <a:gd name="connsiteY200" fmla="*/ 432435 h 1920240"/>
                <a:gd name="connsiteX201" fmla="*/ 7734301 w 7915276"/>
                <a:gd name="connsiteY201" fmla="*/ 1487805 h 1920240"/>
                <a:gd name="connsiteX202" fmla="*/ 7667626 w 7915276"/>
                <a:gd name="connsiteY202" fmla="*/ 1554480 h 1920240"/>
                <a:gd name="connsiteX203" fmla="*/ 7600951 w 7915276"/>
                <a:gd name="connsiteY203" fmla="*/ 1487805 h 1920240"/>
                <a:gd name="connsiteX204" fmla="*/ 7600951 w 7915276"/>
                <a:gd name="connsiteY204" fmla="*/ 432435 h 1920240"/>
                <a:gd name="connsiteX205" fmla="*/ 7667626 w 7915276"/>
                <a:gd name="connsiteY205" fmla="*/ 365760 h 1920240"/>
                <a:gd name="connsiteX206" fmla="*/ 6219826 w 7915276"/>
                <a:gd name="connsiteY206" fmla="*/ 365760 h 1920240"/>
                <a:gd name="connsiteX207" fmla="*/ 6286501 w 7915276"/>
                <a:gd name="connsiteY207" fmla="*/ 432435 h 1920240"/>
                <a:gd name="connsiteX208" fmla="*/ 6286501 w 7915276"/>
                <a:gd name="connsiteY208" fmla="*/ 1487805 h 1920240"/>
                <a:gd name="connsiteX209" fmla="*/ 6219826 w 7915276"/>
                <a:gd name="connsiteY209" fmla="*/ 1554480 h 1920240"/>
                <a:gd name="connsiteX210" fmla="*/ 6153151 w 7915276"/>
                <a:gd name="connsiteY210" fmla="*/ 1487805 h 1920240"/>
                <a:gd name="connsiteX211" fmla="*/ 6153151 w 7915276"/>
                <a:gd name="connsiteY211" fmla="*/ 432435 h 1920240"/>
                <a:gd name="connsiteX212" fmla="*/ 6219826 w 7915276"/>
                <a:gd name="connsiteY212" fmla="*/ 365760 h 1920240"/>
                <a:gd name="connsiteX213" fmla="*/ 4229101 w 7915276"/>
                <a:gd name="connsiteY213" fmla="*/ 365760 h 1920240"/>
                <a:gd name="connsiteX214" fmla="*/ 4295776 w 7915276"/>
                <a:gd name="connsiteY214" fmla="*/ 432435 h 1920240"/>
                <a:gd name="connsiteX215" fmla="*/ 4295776 w 7915276"/>
                <a:gd name="connsiteY215" fmla="*/ 1487805 h 1920240"/>
                <a:gd name="connsiteX216" fmla="*/ 4229101 w 7915276"/>
                <a:gd name="connsiteY216" fmla="*/ 1554480 h 1920240"/>
                <a:gd name="connsiteX217" fmla="*/ 4162426 w 7915276"/>
                <a:gd name="connsiteY217" fmla="*/ 1487805 h 1920240"/>
                <a:gd name="connsiteX218" fmla="*/ 4162426 w 7915276"/>
                <a:gd name="connsiteY218" fmla="*/ 432435 h 1920240"/>
                <a:gd name="connsiteX219" fmla="*/ 4229101 w 7915276"/>
                <a:gd name="connsiteY219" fmla="*/ 365760 h 1920240"/>
                <a:gd name="connsiteX220" fmla="*/ 3324226 w 7915276"/>
                <a:gd name="connsiteY220" fmla="*/ 365760 h 1920240"/>
                <a:gd name="connsiteX221" fmla="*/ 3390901 w 7915276"/>
                <a:gd name="connsiteY221" fmla="*/ 432435 h 1920240"/>
                <a:gd name="connsiteX222" fmla="*/ 3390901 w 7915276"/>
                <a:gd name="connsiteY222" fmla="*/ 1487805 h 1920240"/>
                <a:gd name="connsiteX223" fmla="*/ 3324226 w 7915276"/>
                <a:gd name="connsiteY223" fmla="*/ 1554480 h 1920240"/>
                <a:gd name="connsiteX224" fmla="*/ 3257551 w 7915276"/>
                <a:gd name="connsiteY224" fmla="*/ 1487805 h 1920240"/>
                <a:gd name="connsiteX225" fmla="*/ 3257551 w 7915276"/>
                <a:gd name="connsiteY225" fmla="*/ 432435 h 1920240"/>
                <a:gd name="connsiteX226" fmla="*/ 3324226 w 7915276"/>
                <a:gd name="connsiteY226" fmla="*/ 365760 h 1920240"/>
                <a:gd name="connsiteX227" fmla="*/ 2600326 w 7915276"/>
                <a:gd name="connsiteY227" fmla="*/ 320040 h 1920240"/>
                <a:gd name="connsiteX228" fmla="*/ 2667001 w 7915276"/>
                <a:gd name="connsiteY228" fmla="*/ 386715 h 1920240"/>
                <a:gd name="connsiteX229" fmla="*/ 2667001 w 7915276"/>
                <a:gd name="connsiteY229" fmla="*/ 1533525 h 1920240"/>
                <a:gd name="connsiteX230" fmla="*/ 2600326 w 7915276"/>
                <a:gd name="connsiteY230" fmla="*/ 1600200 h 1920240"/>
                <a:gd name="connsiteX231" fmla="*/ 2533651 w 7915276"/>
                <a:gd name="connsiteY231" fmla="*/ 1533525 h 1920240"/>
                <a:gd name="connsiteX232" fmla="*/ 2533651 w 7915276"/>
                <a:gd name="connsiteY232" fmla="*/ 386715 h 1920240"/>
                <a:gd name="connsiteX233" fmla="*/ 2600326 w 7915276"/>
                <a:gd name="connsiteY233" fmla="*/ 320040 h 1920240"/>
                <a:gd name="connsiteX234" fmla="*/ 6762751 w 7915276"/>
                <a:gd name="connsiteY234" fmla="*/ 274320 h 1920240"/>
                <a:gd name="connsiteX235" fmla="*/ 6829426 w 7915276"/>
                <a:gd name="connsiteY235" fmla="*/ 340995 h 1920240"/>
                <a:gd name="connsiteX236" fmla="*/ 6829426 w 7915276"/>
                <a:gd name="connsiteY236" fmla="*/ 1579245 h 1920240"/>
                <a:gd name="connsiteX237" fmla="*/ 6762751 w 7915276"/>
                <a:gd name="connsiteY237" fmla="*/ 1645920 h 1920240"/>
                <a:gd name="connsiteX238" fmla="*/ 6696076 w 7915276"/>
                <a:gd name="connsiteY238" fmla="*/ 1579245 h 1920240"/>
                <a:gd name="connsiteX239" fmla="*/ 6696076 w 7915276"/>
                <a:gd name="connsiteY239" fmla="*/ 340995 h 1920240"/>
                <a:gd name="connsiteX240" fmla="*/ 6762751 w 7915276"/>
                <a:gd name="connsiteY240" fmla="*/ 274320 h 1920240"/>
                <a:gd name="connsiteX241" fmla="*/ 4772026 w 7915276"/>
                <a:gd name="connsiteY241" fmla="*/ 243458 h 1920240"/>
                <a:gd name="connsiteX242" fmla="*/ 4838701 w 7915276"/>
                <a:gd name="connsiteY242" fmla="*/ 310133 h 1920240"/>
                <a:gd name="connsiteX243" fmla="*/ 4838701 w 7915276"/>
                <a:gd name="connsiteY243" fmla="*/ 1610108 h 1920240"/>
                <a:gd name="connsiteX244" fmla="*/ 4772026 w 7915276"/>
                <a:gd name="connsiteY244" fmla="*/ 1676783 h 1920240"/>
                <a:gd name="connsiteX245" fmla="*/ 4705351 w 7915276"/>
                <a:gd name="connsiteY245" fmla="*/ 1610108 h 1920240"/>
                <a:gd name="connsiteX246" fmla="*/ 4705351 w 7915276"/>
                <a:gd name="connsiteY246" fmla="*/ 310133 h 1920240"/>
                <a:gd name="connsiteX247" fmla="*/ 4772026 w 7915276"/>
                <a:gd name="connsiteY247" fmla="*/ 243458 h 1920240"/>
                <a:gd name="connsiteX248" fmla="*/ 3143251 w 7915276"/>
                <a:gd name="connsiteY248" fmla="*/ 243458 h 1920240"/>
                <a:gd name="connsiteX249" fmla="*/ 3209926 w 7915276"/>
                <a:gd name="connsiteY249" fmla="*/ 310133 h 1920240"/>
                <a:gd name="connsiteX250" fmla="*/ 3209926 w 7915276"/>
                <a:gd name="connsiteY250" fmla="*/ 1610108 h 1920240"/>
                <a:gd name="connsiteX251" fmla="*/ 3143251 w 7915276"/>
                <a:gd name="connsiteY251" fmla="*/ 1676783 h 1920240"/>
                <a:gd name="connsiteX252" fmla="*/ 3076576 w 7915276"/>
                <a:gd name="connsiteY252" fmla="*/ 1610108 h 1920240"/>
                <a:gd name="connsiteX253" fmla="*/ 3076576 w 7915276"/>
                <a:gd name="connsiteY253" fmla="*/ 310133 h 1920240"/>
                <a:gd name="connsiteX254" fmla="*/ 3143251 w 7915276"/>
                <a:gd name="connsiteY254" fmla="*/ 243458 h 1920240"/>
                <a:gd name="connsiteX255" fmla="*/ 247651 w 7915276"/>
                <a:gd name="connsiteY255" fmla="*/ 243458 h 1920240"/>
                <a:gd name="connsiteX256" fmla="*/ 314326 w 7915276"/>
                <a:gd name="connsiteY256" fmla="*/ 310133 h 1920240"/>
                <a:gd name="connsiteX257" fmla="*/ 314326 w 7915276"/>
                <a:gd name="connsiteY257" fmla="*/ 1610108 h 1920240"/>
                <a:gd name="connsiteX258" fmla="*/ 247651 w 7915276"/>
                <a:gd name="connsiteY258" fmla="*/ 1676783 h 1920240"/>
                <a:gd name="connsiteX259" fmla="*/ 180976 w 7915276"/>
                <a:gd name="connsiteY259" fmla="*/ 1610108 h 1920240"/>
                <a:gd name="connsiteX260" fmla="*/ 180976 w 7915276"/>
                <a:gd name="connsiteY260" fmla="*/ 310133 h 1920240"/>
                <a:gd name="connsiteX261" fmla="*/ 247651 w 7915276"/>
                <a:gd name="connsiteY261" fmla="*/ 243458 h 1920240"/>
                <a:gd name="connsiteX262" fmla="*/ 6581776 w 7915276"/>
                <a:gd name="connsiteY262" fmla="*/ 182880 h 1920240"/>
                <a:gd name="connsiteX263" fmla="*/ 6648451 w 7915276"/>
                <a:gd name="connsiteY263" fmla="*/ 249555 h 1920240"/>
                <a:gd name="connsiteX264" fmla="*/ 6648451 w 7915276"/>
                <a:gd name="connsiteY264" fmla="*/ 1670685 h 1920240"/>
                <a:gd name="connsiteX265" fmla="*/ 6581776 w 7915276"/>
                <a:gd name="connsiteY265" fmla="*/ 1737360 h 1920240"/>
                <a:gd name="connsiteX266" fmla="*/ 6515101 w 7915276"/>
                <a:gd name="connsiteY266" fmla="*/ 1670685 h 1920240"/>
                <a:gd name="connsiteX267" fmla="*/ 6515101 w 7915276"/>
                <a:gd name="connsiteY267" fmla="*/ 249555 h 1920240"/>
                <a:gd name="connsiteX268" fmla="*/ 6581776 w 7915276"/>
                <a:gd name="connsiteY268" fmla="*/ 182880 h 1920240"/>
                <a:gd name="connsiteX269" fmla="*/ 3505201 w 7915276"/>
                <a:gd name="connsiteY269" fmla="*/ 182880 h 1920240"/>
                <a:gd name="connsiteX270" fmla="*/ 3571876 w 7915276"/>
                <a:gd name="connsiteY270" fmla="*/ 249555 h 1920240"/>
                <a:gd name="connsiteX271" fmla="*/ 3571876 w 7915276"/>
                <a:gd name="connsiteY271" fmla="*/ 1670685 h 1920240"/>
                <a:gd name="connsiteX272" fmla="*/ 3505201 w 7915276"/>
                <a:gd name="connsiteY272" fmla="*/ 1737360 h 1920240"/>
                <a:gd name="connsiteX273" fmla="*/ 3438526 w 7915276"/>
                <a:gd name="connsiteY273" fmla="*/ 1670685 h 1920240"/>
                <a:gd name="connsiteX274" fmla="*/ 3438526 w 7915276"/>
                <a:gd name="connsiteY274" fmla="*/ 249555 h 1920240"/>
                <a:gd name="connsiteX275" fmla="*/ 3505201 w 7915276"/>
                <a:gd name="connsiteY275" fmla="*/ 182880 h 1920240"/>
                <a:gd name="connsiteX276" fmla="*/ 4048126 w 7915276"/>
                <a:gd name="connsiteY276" fmla="*/ 137160 h 1920240"/>
                <a:gd name="connsiteX277" fmla="*/ 4114801 w 7915276"/>
                <a:gd name="connsiteY277" fmla="*/ 203835 h 1920240"/>
                <a:gd name="connsiteX278" fmla="*/ 4114801 w 7915276"/>
                <a:gd name="connsiteY278" fmla="*/ 1716405 h 1920240"/>
                <a:gd name="connsiteX279" fmla="*/ 4048126 w 7915276"/>
                <a:gd name="connsiteY279" fmla="*/ 1783080 h 1920240"/>
                <a:gd name="connsiteX280" fmla="*/ 3981451 w 7915276"/>
                <a:gd name="connsiteY280" fmla="*/ 1716405 h 1920240"/>
                <a:gd name="connsiteX281" fmla="*/ 3981451 w 7915276"/>
                <a:gd name="connsiteY281" fmla="*/ 203835 h 1920240"/>
                <a:gd name="connsiteX282" fmla="*/ 4048126 w 7915276"/>
                <a:gd name="connsiteY282" fmla="*/ 137160 h 1920240"/>
                <a:gd name="connsiteX283" fmla="*/ 2962276 w 7915276"/>
                <a:gd name="connsiteY283" fmla="*/ 137160 h 1920240"/>
                <a:gd name="connsiteX284" fmla="*/ 3028951 w 7915276"/>
                <a:gd name="connsiteY284" fmla="*/ 203835 h 1920240"/>
                <a:gd name="connsiteX285" fmla="*/ 3028951 w 7915276"/>
                <a:gd name="connsiteY285" fmla="*/ 1716405 h 1920240"/>
                <a:gd name="connsiteX286" fmla="*/ 2962276 w 7915276"/>
                <a:gd name="connsiteY286" fmla="*/ 1783080 h 1920240"/>
                <a:gd name="connsiteX287" fmla="*/ 2895601 w 7915276"/>
                <a:gd name="connsiteY287" fmla="*/ 1716405 h 1920240"/>
                <a:gd name="connsiteX288" fmla="*/ 2895601 w 7915276"/>
                <a:gd name="connsiteY288" fmla="*/ 203835 h 1920240"/>
                <a:gd name="connsiteX289" fmla="*/ 2962276 w 7915276"/>
                <a:gd name="connsiteY289" fmla="*/ 137160 h 1920240"/>
                <a:gd name="connsiteX290" fmla="*/ 2781301 w 7915276"/>
                <a:gd name="connsiteY290" fmla="*/ 91440 h 1920240"/>
                <a:gd name="connsiteX291" fmla="*/ 2847976 w 7915276"/>
                <a:gd name="connsiteY291" fmla="*/ 158115 h 1920240"/>
                <a:gd name="connsiteX292" fmla="*/ 2847976 w 7915276"/>
                <a:gd name="connsiteY292" fmla="*/ 1762125 h 1920240"/>
                <a:gd name="connsiteX293" fmla="*/ 2781301 w 7915276"/>
                <a:gd name="connsiteY293" fmla="*/ 1828800 h 1920240"/>
                <a:gd name="connsiteX294" fmla="*/ 2714626 w 7915276"/>
                <a:gd name="connsiteY294" fmla="*/ 1762125 h 1920240"/>
                <a:gd name="connsiteX295" fmla="*/ 2714626 w 7915276"/>
                <a:gd name="connsiteY295" fmla="*/ 158115 h 1920240"/>
                <a:gd name="connsiteX296" fmla="*/ 2781301 w 7915276"/>
                <a:gd name="connsiteY296" fmla="*/ 91440 h 1920240"/>
                <a:gd name="connsiteX297" fmla="*/ 6400801 w 7915276"/>
                <a:gd name="connsiteY297" fmla="*/ 0 h 1920240"/>
                <a:gd name="connsiteX298" fmla="*/ 6467476 w 7915276"/>
                <a:gd name="connsiteY298" fmla="*/ 66675 h 1920240"/>
                <a:gd name="connsiteX299" fmla="*/ 6467476 w 7915276"/>
                <a:gd name="connsiteY299" fmla="*/ 1853565 h 1920240"/>
                <a:gd name="connsiteX300" fmla="*/ 6400801 w 7915276"/>
                <a:gd name="connsiteY300" fmla="*/ 1920240 h 1920240"/>
                <a:gd name="connsiteX301" fmla="*/ 6334126 w 7915276"/>
                <a:gd name="connsiteY301" fmla="*/ 1853565 h 1920240"/>
                <a:gd name="connsiteX302" fmla="*/ 6334126 w 7915276"/>
                <a:gd name="connsiteY302" fmla="*/ 66675 h 1920240"/>
                <a:gd name="connsiteX303" fmla="*/ 6400801 w 7915276"/>
                <a:gd name="connsiteY303" fmla="*/ 0 h 1920240"/>
                <a:gd name="connsiteX304" fmla="*/ 3867151 w 7915276"/>
                <a:gd name="connsiteY304" fmla="*/ 0 h 1920240"/>
                <a:gd name="connsiteX305" fmla="*/ 3933826 w 7915276"/>
                <a:gd name="connsiteY305" fmla="*/ 66675 h 1920240"/>
                <a:gd name="connsiteX306" fmla="*/ 3933826 w 7915276"/>
                <a:gd name="connsiteY306" fmla="*/ 1853565 h 1920240"/>
                <a:gd name="connsiteX307" fmla="*/ 3867151 w 7915276"/>
                <a:gd name="connsiteY307" fmla="*/ 1920240 h 1920240"/>
                <a:gd name="connsiteX308" fmla="*/ 3800476 w 7915276"/>
                <a:gd name="connsiteY308" fmla="*/ 1853565 h 1920240"/>
                <a:gd name="connsiteX309" fmla="*/ 3800476 w 7915276"/>
                <a:gd name="connsiteY309" fmla="*/ 66675 h 1920240"/>
                <a:gd name="connsiteX310" fmla="*/ 3867151 w 7915276"/>
                <a:gd name="connsiteY310" fmla="*/ 0 h 1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</a:cxnLst>
              <a:rect l="l" t="t" r="r" b="b"/>
              <a:pathLst>
                <a:path w="7915276" h="1920240">
                  <a:moveTo>
                    <a:pt x="5655946" y="914400"/>
                  </a:moveTo>
                  <a:lnTo>
                    <a:pt x="5697856" y="914400"/>
                  </a:lnTo>
                  <a:cubicBezTo>
                    <a:pt x="5723106" y="914400"/>
                    <a:pt x="5743576" y="934870"/>
                    <a:pt x="5743576" y="960120"/>
                  </a:cubicBezTo>
                  <a:cubicBezTo>
                    <a:pt x="5743576" y="985370"/>
                    <a:pt x="5723106" y="1005840"/>
                    <a:pt x="5697856" y="1005840"/>
                  </a:cubicBezTo>
                  <a:lnTo>
                    <a:pt x="5655946" y="1005840"/>
                  </a:lnTo>
                  <a:cubicBezTo>
                    <a:pt x="5630696" y="1005840"/>
                    <a:pt x="5610226" y="985370"/>
                    <a:pt x="5610226" y="960120"/>
                  </a:cubicBezTo>
                  <a:cubicBezTo>
                    <a:pt x="5610226" y="934870"/>
                    <a:pt x="5630696" y="914400"/>
                    <a:pt x="5655946" y="914400"/>
                  </a:cubicBezTo>
                  <a:close/>
                  <a:moveTo>
                    <a:pt x="1514477" y="868680"/>
                  </a:moveTo>
                  <a:cubicBezTo>
                    <a:pt x="1551300" y="868680"/>
                    <a:pt x="1581151" y="898531"/>
                    <a:pt x="1581151" y="935355"/>
                  </a:cubicBezTo>
                  <a:lnTo>
                    <a:pt x="1581151" y="984885"/>
                  </a:lnTo>
                  <a:cubicBezTo>
                    <a:pt x="1581151" y="1021709"/>
                    <a:pt x="1551300" y="1051560"/>
                    <a:pt x="1514477" y="1051560"/>
                  </a:cubicBezTo>
                  <a:cubicBezTo>
                    <a:pt x="1477652" y="1051560"/>
                    <a:pt x="1447801" y="1021709"/>
                    <a:pt x="1447801" y="984885"/>
                  </a:cubicBezTo>
                  <a:lnTo>
                    <a:pt x="1447801" y="935355"/>
                  </a:lnTo>
                  <a:cubicBezTo>
                    <a:pt x="1447801" y="898531"/>
                    <a:pt x="1477652" y="868680"/>
                    <a:pt x="1514477" y="868680"/>
                  </a:cubicBezTo>
                  <a:close/>
                  <a:moveTo>
                    <a:pt x="1695451" y="822960"/>
                  </a:moveTo>
                  <a:cubicBezTo>
                    <a:pt x="1732275" y="822960"/>
                    <a:pt x="1762126" y="852811"/>
                    <a:pt x="1762126" y="889635"/>
                  </a:cubicBezTo>
                  <a:lnTo>
                    <a:pt x="1762126" y="1030605"/>
                  </a:lnTo>
                  <a:cubicBezTo>
                    <a:pt x="1762126" y="1067429"/>
                    <a:pt x="1732275" y="1097280"/>
                    <a:pt x="1695451" y="1097280"/>
                  </a:cubicBezTo>
                  <a:cubicBezTo>
                    <a:pt x="1658627" y="1097280"/>
                    <a:pt x="1628777" y="1067429"/>
                    <a:pt x="1628777" y="1030605"/>
                  </a:cubicBezTo>
                  <a:lnTo>
                    <a:pt x="1628777" y="889635"/>
                  </a:lnTo>
                  <a:cubicBezTo>
                    <a:pt x="1628777" y="852811"/>
                    <a:pt x="1658627" y="822960"/>
                    <a:pt x="1695451" y="822960"/>
                  </a:cubicBezTo>
                  <a:close/>
                  <a:moveTo>
                    <a:pt x="1152526" y="822960"/>
                  </a:moveTo>
                  <a:cubicBezTo>
                    <a:pt x="1189350" y="822960"/>
                    <a:pt x="1219202" y="852811"/>
                    <a:pt x="1219202" y="889635"/>
                  </a:cubicBezTo>
                  <a:lnTo>
                    <a:pt x="1219202" y="1030605"/>
                  </a:lnTo>
                  <a:cubicBezTo>
                    <a:pt x="1219202" y="1067429"/>
                    <a:pt x="1189350" y="1097280"/>
                    <a:pt x="1152526" y="1097280"/>
                  </a:cubicBezTo>
                  <a:cubicBezTo>
                    <a:pt x="1115702" y="1097280"/>
                    <a:pt x="1085851" y="1067429"/>
                    <a:pt x="1085851" y="1030605"/>
                  </a:cubicBezTo>
                  <a:lnTo>
                    <a:pt x="1085851" y="889635"/>
                  </a:lnTo>
                  <a:cubicBezTo>
                    <a:pt x="1085851" y="852811"/>
                    <a:pt x="1115702" y="822960"/>
                    <a:pt x="1152526" y="822960"/>
                  </a:cubicBezTo>
                  <a:close/>
                  <a:moveTo>
                    <a:pt x="7848601" y="777240"/>
                  </a:moveTo>
                  <a:cubicBezTo>
                    <a:pt x="7885425" y="777240"/>
                    <a:pt x="7915276" y="807091"/>
                    <a:pt x="7915276" y="843915"/>
                  </a:cubicBezTo>
                  <a:lnTo>
                    <a:pt x="7915276" y="1076325"/>
                  </a:lnTo>
                  <a:cubicBezTo>
                    <a:pt x="7915276" y="1113149"/>
                    <a:pt x="7885425" y="1143000"/>
                    <a:pt x="7848601" y="1143000"/>
                  </a:cubicBezTo>
                  <a:cubicBezTo>
                    <a:pt x="7811777" y="1143000"/>
                    <a:pt x="7781926" y="1113149"/>
                    <a:pt x="7781926" y="1076325"/>
                  </a:cubicBezTo>
                  <a:lnTo>
                    <a:pt x="7781926" y="843915"/>
                  </a:lnTo>
                  <a:cubicBezTo>
                    <a:pt x="7781926" y="807091"/>
                    <a:pt x="7811777" y="777240"/>
                    <a:pt x="7848601" y="777240"/>
                  </a:cubicBezTo>
                  <a:close/>
                  <a:moveTo>
                    <a:pt x="1876426" y="777240"/>
                  </a:moveTo>
                  <a:cubicBezTo>
                    <a:pt x="1913250" y="777240"/>
                    <a:pt x="1943101" y="807091"/>
                    <a:pt x="1943101" y="843915"/>
                  </a:cubicBezTo>
                  <a:lnTo>
                    <a:pt x="1943101" y="1076325"/>
                  </a:lnTo>
                  <a:cubicBezTo>
                    <a:pt x="1943101" y="1113149"/>
                    <a:pt x="1913250" y="1143000"/>
                    <a:pt x="1876426" y="1143000"/>
                  </a:cubicBezTo>
                  <a:cubicBezTo>
                    <a:pt x="1839603" y="1143000"/>
                    <a:pt x="1809751" y="1113149"/>
                    <a:pt x="1809751" y="1076325"/>
                  </a:cubicBezTo>
                  <a:lnTo>
                    <a:pt x="1809751" y="843915"/>
                  </a:lnTo>
                  <a:cubicBezTo>
                    <a:pt x="1809751" y="807091"/>
                    <a:pt x="1839603" y="777240"/>
                    <a:pt x="1876426" y="777240"/>
                  </a:cubicBezTo>
                  <a:close/>
                  <a:moveTo>
                    <a:pt x="1333501" y="777240"/>
                  </a:moveTo>
                  <a:cubicBezTo>
                    <a:pt x="1370325" y="777240"/>
                    <a:pt x="1400176" y="807091"/>
                    <a:pt x="1400176" y="843915"/>
                  </a:cubicBezTo>
                  <a:lnTo>
                    <a:pt x="1400176" y="1076325"/>
                  </a:lnTo>
                  <a:cubicBezTo>
                    <a:pt x="1400176" y="1113149"/>
                    <a:pt x="1370325" y="1143000"/>
                    <a:pt x="1333501" y="1143000"/>
                  </a:cubicBezTo>
                  <a:cubicBezTo>
                    <a:pt x="1296677" y="1143000"/>
                    <a:pt x="1266826" y="1113149"/>
                    <a:pt x="1266826" y="1076325"/>
                  </a:cubicBezTo>
                  <a:lnTo>
                    <a:pt x="1266826" y="843915"/>
                  </a:lnTo>
                  <a:cubicBezTo>
                    <a:pt x="1266826" y="807091"/>
                    <a:pt x="1296677" y="777240"/>
                    <a:pt x="1333501" y="777240"/>
                  </a:cubicBezTo>
                  <a:close/>
                  <a:moveTo>
                    <a:pt x="7305676" y="731520"/>
                  </a:moveTo>
                  <a:cubicBezTo>
                    <a:pt x="7342500" y="731520"/>
                    <a:pt x="7372351" y="761371"/>
                    <a:pt x="7372351" y="798195"/>
                  </a:cubicBezTo>
                  <a:lnTo>
                    <a:pt x="7372351" y="1122045"/>
                  </a:lnTo>
                  <a:cubicBezTo>
                    <a:pt x="7372351" y="1158869"/>
                    <a:pt x="7342500" y="1188720"/>
                    <a:pt x="7305676" y="1188720"/>
                  </a:cubicBezTo>
                  <a:cubicBezTo>
                    <a:pt x="7268852" y="1188720"/>
                    <a:pt x="7239001" y="1158869"/>
                    <a:pt x="7239001" y="1122045"/>
                  </a:cubicBezTo>
                  <a:lnTo>
                    <a:pt x="7239001" y="798195"/>
                  </a:lnTo>
                  <a:cubicBezTo>
                    <a:pt x="7239001" y="761371"/>
                    <a:pt x="7268852" y="731520"/>
                    <a:pt x="7305676" y="731520"/>
                  </a:cubicBezTo>
                  <a:close/>
                  <a:moveTo>
                    <a:pt x="5314951" y="731520"/>
                  </a:moveTo>
                  <a:cubicBezTo>
                    <a:pt x="5351775" y="731520"/>
                    <a:pt x="5381626" y="761371"/>
                    <a:pt x="5381626" y="798195"/>
                  </a:cubicBezTo>
                  <a:lnTo>
                    <a:pt x="5381626" y="1122045"/>
                  </a:lnTo>
                  <a:cubicBezTo>
                    <a:pt x="5381626" y="1158869"/>
                    <a:pt x="5351775" y="1188720"/>
                    <a:pt x="5314951" y="1188720"/>
                  </a:cubicBezTo>
                  <a:cubicBezTo>
                    <a:pt x="5278127" y="1188720"/>
                    <a:pt x="5248276" y="1158869"/>
                    <a:pt x="5248276" y="1122045"/>
                  </a:cubicBezTo>
                  <a:lnTo>
                    <a:pt x="5248276" y="798195"/>
                  </a:lnTo>
                  <a:cubicBezTo>
                    <a:pt x="5248276" y="761371"/>
                    <a:pt x="5278127" y="731520"/>
                    <a:pt x="5314951" y="731520"/>
                  </a:cubicBezTo>
                  <a:close/>
                  <a:moveTo>
                    <a:pt x="2057401" y="731520"/>
                  </a:moveTo>
                  <a:cubicBezTo>
                    <a:pt x="2094225" y="731520"/>
                    <a:pt x="2124076" y="761371"/>
                    <a:pt x="2124076" y="798195"/>
                  </a:cubicBezTo>
                  <a:lnTo>
                    <a:pt x="2124076" y="1122045"/>
                  </a:lnTo>
                  <a:cubicBezTo>
                    <a:pt x="2124076" y="1158869"/>
                    <a:pt x="2094225" y="1188720"/>
                    <a:pt x="2057401" y="1188720"/>
                  </a:cubicBezTo>
                  <a:cubicBezTo>
                    <a:pt x="2020577" y="1188720"/>
                    <a:pt x="1990726" y="1158869"/>
                    <a:pt x="1990726" y="1122045"/>
                  </a:cubicBezTo>
                  <a:lnTo>
                    <a:pt x="1990726" y="798195"/>
                  </a:lnTo>
                  <a:cubicBezTo>
                    <a:pt x="1990726" y="761371"/>
                    <a:pt x="2020577" y="731520"/>
                    <a:pt x="2057401" y="731520"/>
                  </a:cubicBezTo>
                  <a:close/>
                  <a:moveTo>
                    <a:pt x="971551" y="731520"/>
                  </a:moveTo>
                  <a:cubicBezTo>
                    <a:pt x="1008376" y="731520"/>
                    <a:pt x="1038226" y="761371"/>
                    <a:pt x="1038226" y="798195"/>
                  </a:cubicBezTo>
                  <a:lnTo>
                    <a:pt x="1038226" y="1122045"/>
                  </a:lnTo>
                  <a:cubicBezTo>
                    <a:pt x="1038226" y="1158869"/>
                    <a:pt x="1008376" y="1188720"/>
                    <a:pt x="971551" y="1188720"/>
                  </a:cubicBezTo>
                  <a:cubicBezTo>
                    <a:pt x="934728" y="1188720"/>
                    <a:pt x="904876" y="1158869"/>
                    <a:pt x="904876" y="1122045"/>
                  </a:cubicBezTo>
                  <a:lnTo>
                    <a:pt x="904876" y="798195"/>
                  </a:lnTo>
                  <a:cubicBezTo>
                    <a:pt x="904876" y="761371"/>
                    <a:pt x="934728" y="731520"/>
                    <a:pt x="971551" y="731520"/>
                  </a:cubicBezTo>
                  <a:close/>
                  <a:moveTo>
                    <a:pt x="5857876" y="685800"/>
                  </a:moveTo>
                  <a:cubicBezTo>
                    <a:pt x="5894700" y="685800"/>
                    <a:pt x="5924551" y="715651"/>
                    <a:pt x="5924551" y="752475"/>
                  </a:cubicBezTo>
                  <a:lnTo>
                    <a:pt x="5924551" y="1167765"/>
                  </a:lnTo>
                  <a:cubicBezTo>
                    <a:pt x="5924551" y="1204589"/>
                    <a:pt x="5894700" y="1234440"/>
                    <a:pt x="5857876" y="1234440"/>
                  </a:cubicBezTo>
                  <a:cubicBezTo>
                    <a:pt x="5821052" y="1234440"/>
                    <a:pt x="5791201" y="1204589"/>
                    <a:pt x="5791201" y="1167765"/>
                  </a:cubicBezTo>
                  <a:lnTo>
                    <a:pt x="5791201" y="752475"/>
                  </a:lnTo>
                  <a:cubicBezTo>
                    <a:pt x="5791201" y="715651"/>
                    <a:pt x="5821052" y="685800"/>
                    <a:pt x="5857876" y="685800"/>
                  </a:cubicBezTo>
                  <a:close/>
                  <a:moveTo>
                    <a:pt x="5495926" y="685800"/>
                  </a:moveTo>
                  <a:cubicBezTo>
                    <a:pt x="5532750" y="685800"/>
                    <a:pt x="5562601" y="715651"/>
                    <a:pt x="5562601" y="752475"/>
                  </a:cubicBezTo>
                  <a:lnTo>
                    <a:pt x="5562601" y="1167765"/>
                  </a:lnTo>
                  <a:cubicBezTo>
                    <a:pt x="5562601" y="1204589"/>
                    <a:pt x="5532750" y="1234440"/>
                    <a:pt x="5495926" y="1234440"/>
                  </a:cubicBezTo>
                  <a:cubicBezTo>
                    <a:pt x="5459102" y="1234440"/>
                    <a:pt x="5429251" y="1204589"/>
                    <a:pt x="5429251" y="1167765"/>
                  </a:cubicBezTo>
                  <a:lnTo>
                    <a:pt x="5429251" y="752475"/>
                  </a:lnTo>
                  <a:cubicBezTo>
                    <a:pt x="5429251" y="715651"/>
                    <a:pt x="5459102" y="685800"/>
                    <a:pt x="5495926" y="685800"/>
                  </a:cubicBezTo>
                  <a:close/>
                  <a:moveTo>
                    <a:pt x="2238376" y="685800"/>
                  </a:moveTo>
                  <a:cubicBezTo>
                    <a:pt x="2275200" y="685800"/>
                    <a:pt x="2305051" y="715651"/>
                    <a:pt x="2305051" y="752475"/>
                  </a:cubicBezTo>
                  <a:lnTo>
                    <a:pt x="2305051" y="1167765"/>
                  </a:lnTo>
                  <a:cubicBezTo>
                    <a:pt x="2305051" y="1204589"/>
                    <a:pt x="2275200" y="1234440"/>
                    <a:pt x="2238376" y="1234440"/>
                  </a:cubicBezTo>
                  <a:cubicBezTo>
                    <a:pt x="2201552" y="1234440"/>
                    <a:pt x="2171701" y="1204589"/>
                    <a:pt x="2171701" y="1167765"/>
                  </a:cubicBezTo>
                  <a:lnTo>
                    <a:pt x="2171701" y="752475"/>
                  </a:lnTo>
                  <a:cubicBezTo>
                    <a:pt x="2171701" y="715651"/>
                    <a:pt x="2201552" y="685800"/>
                    <a:pt x="2238376" y="685800"/>
                  </a:cubicBezTo>
                  <a:close/>
                  <a:moveTo>
                    <a:pt x="609602" y="679356"/>
                  </a:moveTo>
                  <a:cubicBezTo>
                    <a:pt x="646425" y="679356"/>
                    <a:pt x="676276" y="709207"/>
                    <a:pt x="676276" y="746031"/>
                  </a:cubicBezTo>
                  <a:cubicBezTo>
                    <a:pt x="676276" y="888758"/>
                    <a:pt x="676275" y="1031484"/>
                    <a:pt x="676275" y="1174211"/>
                  </a:cubicBezTo>
                  <a:cubicBezTo>
                    <a:pt x="676275" y="1211035"/>
                    <a:pt x="646424" y="1240886"/>
                    <a:pt x="609600" y="1240886"/>
                  </a:cubicBezTo>
                  <a:lnTo>
                    <a:pt x="609602" y="1240885"/>
                  </a:lnTo>
                  <a:cubicBezTo>
                    <a:pt x="572777" y="1240885"/>
                    <a:pt x="542926" y="1211034"/>
                    <a:pt x="542926" y="1174210"/>
                  </a:cubicBezTo>
                  <a:lnTo>
                    <a:pt x="542926" y="746031"/>
                  </a:lnTo>
                  <a:cubicBezTo>
                    <a:pt x="542926" y="709207"/>
                    <a:pt x="572777" y="679356"/>
                    <a:pt x="609602" y="679356"/>
                  </a:cubicBezTo>
                  <a:close/>
                  <a:moveTo>
                    <a:pt x="6943726" y="640080"/>
                  </a:moveTo>
                  <a:cubicBezTo>
                    <a:pt x="6980550" y="640080"/>
                    <a:pt x="7010401" y="669931"/>
                    <a:pt x="7010401" y="706755"/>
                  </a:cubicBezTo>
                  <a:lnTo>
                    <a:pt x="7010401" y="1213485"/>
                  </a:lnTo>
                  <a:cubicBezTo>
                    <a:pt x="7010401" y="1250309"/>
                    <a:pt x="6980550" y="1280160"/>
                    <a:pt x="6943726" y="1280160"/>
                  </a:cubicBezTo>
                  <a:cubicBezTo>
                    <a:pt x="6906902" y="1280160"/>
                    <a:pt x="6877051" y="1250309"/>
                    <a:pt x="6877051" y="1213485"/>
                  </a:cubicBezTo>
                  <a:lnTo>
                    <a:pt x="6877051" y="706755"/>
                  </a:lnTo>
                  <a:cubicBezTo>
                    <a:pt x="6877051" y="669931"/>
                    <a:pt x="6906902" y="640080"/>
                    <a:pt x="6943726" y="640080"/>
                  </a:cubicBezTo>
                  <a:close/>
                  <a:moveTo>
                    <a:pt x="5133976" y="640080"/>
                  </a:moveTo>
                  <a:cubicBezTo>
                    <a:pt x="5170800" y="640080"/>
                    <a:pt x="5200651" y="669931"/>
                    <a:pt x="5200651" y="706755"/>
                  </a:cubicBezTo>
                  <a:lnTo>
                    <a:pt x="5200651" y="1213485"/>
                  </a:lnTo>
                  <a:cubicBezTo>
                    <a:pt x="5200651" y="1250309"/>
                    <a:pt x="5170800" y="1280160"/>
                    <a:pt x="5133976" y="1280160"/>
                  </a:cubicBezTo>
                  <a:cubicBezTo>
                    <a:pt x="5097152" y="1280160"/>
                    <a:pt x="5067301" y="1250309"/>
                    <a:pt x="5067301" y="1213485"/>
                  </a:cubicBezTo>
                  <a:lnTo>
                    <a:pt x="5067301" y="706755"/>
                  </a:lnTo>
                  <a:cubicBezTo>
                    <a:pt x="5067301" y="669931"/>
                    <a:pt x="5097152" y="640080"/>
                    <a:pt x="5133976" y="640080"/>
                  </a:cubicBezTo>
                  <a:close/>
                  <a:moveTo>
                    <a:pt x="790576" y="640080"/>
                  </a:moveTo>
                  <a:cubicBezTo>
                    <a:pt x="827400" y="640080"/>
                    <a:pt x="857251" y="669931"/>
                    <a:pt x="857251" y="706755"/>
                  </a:cubicBezTo>
                  <a:lnTo>
                    <a:pt x="857251" y="1213485"/>
                  </a:lnTo>
                  <a:cubicBezTo>
                    <a:pt x="857251" y="1250309"/>
                    <a:pt x="827400" y="1280160"/>
                    <a:pt x="790576" y="1280160"/>
                  </a:cubicBezTo>
                  <a:cubicBezTo>
                    <a:pt x="753752" y="1280160"/>
                    <a:pt x="723902" y="1250309"/>
                    <a:pt x="723902" y="1213485"/>
                  </a:cubicBezTo>
                  <a:lnTo>
                    <a:pt x="723902" y="706755"/>
                  </a:lnTo>
                  <a:cubicBezTo>
                    <a:pt x="723902" y="669931"/>
                    <a:pt x="753752" y="640080"/>
                    <a:pt x="790576" y="640080"/>
                  </a:cubicBezTo>
                  <a:close/>
                  <a:moveTo>
                    <a:pt x="7486651" y="548640"/>
                  </a:moveTo>
                  <a:cubicBezTo>
                    <a:pt x="7523475" y="548640"/>
                    <a:pt x="7553326" y="578491"/>
                    <a:pt x="7553326" y="615315"/>
                  </a:cubicBezTo>
                  <a:lnTo>
                    <a:pt x="7553326" y="1304925"/>
                  </a:lnTo>
                  <a:cubicBezTo>
                    <a:pt x="7553326" y="1341749"/>
                    <a:pt x="7523475" y="1371600"/>
                    <a:pt x="7486651" y="1371600"/>
                  </a:cubicBezTo>
                  <a:cubicBezTo>
                    <a:pt x="7449827" y="1371600"/>
                    <a:pt x="7419976" y="1341749"/>
                    <a:pt x="7419976" y="1304925"/>
                  </a:cubicBezTo>
                  <a:lnTo>
                    <a:pt x="7419976" y="615315"/>
                  </a:lnTo>
                  <a:cubicBezTo>
                    <a:pt x="7419976" y="578491"/>
                    <a:pt x="7449827" y="548640"/>
                    <a:pt x="7486651" y="548640"/>
                  </a:cubicBezTo>
                  <a:close/>
                  <a:moveTo>
                    <a:pt x="2419351" y="548640"/>
                  </a:moveTo>
                  <a:cubicBezTo>
                    <a:pt x="2456175" y="548640"/>
                    <a:pt x="2486026" y="578491"/>
                    <a:pt x="2486026" y="615315"/>
                  </a:cubicBezTo>
                  <a:lnTo>
                    <a:pt x="2486026" y="1304925"/>
                  </a:lnTo>
                  <a:cubicBezTo>
                    <a:pt x="2486026" y="1341749"/>
                    <a:pt x="2456175" y="1371600"/>
                    <a:pt x="2419351" y="1371600"/>
                  </a:cubicBezTo>
                  <a:cubicBezTo>
                    <a:pt x="2382527" y="1371600"/>
                    <a:pt x="2352676" y="1341749"/>
                    <a:pt x="2352676" y="1304925"/>
                  </a:cubicBezTo>
                  <a:lnTo>
                    <a:pt x="2352676" y="615315"/>
                  </a:lnTo>
                  <a:cubicBezTo>
                    <a:pt x="2352676" y="578491"/>
                    <a:pt x="2382527" y="548640"/>
                    <a:pt x="2419351" y="548640"/>
                  </a:cubicBezTo>
                  <a:close/>
                  <a:moveTo>
                    <a:pt x="66676" y="546281"/>
                  </a:moveTo>
                  <a:cubicBezTo>
                    <a:pt x="103501" y="546281"/>
                    <a:pt x="133352" y="576133"/>
                    <a:pt x="133352" y="612957"/>
                  </a:cubicBezTo>
                  <a:cubicBezTo>
                    <a:pt x="133352" y="844399"/>
                    <a:pt x="133351" y="1075842"/>
                    <a:pt x="133351" y="1307284"/>
                  </a:cubicBezTo>
                  <a:cubicBezTo>
                    <a:pt x="133351" y="1344108"/>
                    <a:pt x="103499" y="1373960"/>
                    <a:pt x="66676" y="1373960"/>
                  </a:cubicBezTo>
                  <a:lnTo>
                    <a:pt x="66676" y="1373959"/>
                  </a:lnTo>
                  <a:cubicBezTo>
                    <a:pt x="29853" y="1373959"/>
                    <a:pt x="0" y="1344107"/>
                    <a:pt x="0" y="1307283"/>
                  </a:cubicBezTo>
                  <a:lnTo>
                    <a:pt x="0" y="612957"/>
                  </a:lnTo>
                  <a:cubicBezTo>
                    <a:pt x="0" y="576133"/>
                    <a:pt x="29853" y="546281"/>
                    <a:pt x="66676" y="546281"/>
                  </a:cubicBezTo>
                  <a:close/>
                  <a:moveTo>
                    <a:pt x="6038851" y="502920"/>
                  </a:moveTo>
                  <a:cubicBezTo>
                    <a:pt x="6075675" y="502920"/>
                    <a:pt x="6105526" y="532771"/>
                    <a:pt x="6105526" y="569595"/>
                  </a:cubicBezTo>
                  <a:lnTo>
                    <a:pt x="6105526" y="1350645"/>
                  </a:lnTo>
                  <a:cubicBezTo>
                    <a:pt x="6105526" y="1387469"/>
                    <a:pt x="6075675" y="1417320"/>
                    <a:pt x="6038851" y="1417320"/>
                  </a:cubicBezTo>
                  <a:cubicBezTo>
                    <a:pt x="6002027" y="1417320"/>
                    <a:pt x="5972176" y="1387469"/>
                    <a:pt x="5972176" y="1350645"/>
                  </a:cubicBezTo>
                  <a:lnTo>
                    <a:pt x="5972176" y="569595"/>
                  </a:lnTo>
                  <a:cubicBezTo>
                    <a:pt x="5972176" y="532771"/>
                    <a:pt x="6002027" y="502920"/>
                    <a:pt x="6038851" y="502920"/>
                  </a:cubicBezTo>
                  <a:close/>
                  <a:moveTo>
                    <a:pt x="4591051" y="502920"/>
                  </a:moveTo>
                  <a:cubicBezTo>
                    <a:pt x="4627875" y="502920"/>
                    <a:pt x="4657726" y="532771"/>
                    <a:pt x="4657726" y="569595"/>
                  </a:cubicBezTo>
                  <a:lnTo>
                    <a:pt x="4657726" y="1350645"/>
                  </a:lnTo>
                  <a:cubicBezTo>
                    <a:pt x="4657726" y="1387469"/>
                    <a:pt x="4627875" y="1417320"/>
                    <a:pt x="4591051" y="1417320"/>
                  </a:cubicBezTo>
                  <a:cubicBezTo>
                    <a:pt x="4554227" y="1417320"/>
                    <a:pt x="4524376" y="1387469"/>
                    <a:pt x="4524376" y="1350645"/>
                  </a:cubicBezTo>
                  <a:lnTo>
                    <a:pt x="4524376" y="569595"/>
                  </a:lnTo>
                  <a:cubicBezTo>
                    <a:pt x="4524376" y="532771"/>
                    <a:pt x="4554227" y="502920"/>
                    <a:pt x="4591051" y="502920"/>
                  </a:cubicBezTo>
                  <a:close/>
                  <a:moveTo>
                    <a:pt x="4410076" y="502920"/>
                  </a:moveTo>
                  <a:cubicBezTo>
                    <a:pt x="4446900" y="502920"/>
                    <a:pt x="4476751" y="532771"/>
                    <a:pt x="4476751" y="569595"/>
                  </a:cubicBezTo>
                  <a:lnTo>
                    <a:pt x="4476751" y="1350645"/>
                  </a:lnTo>
                  <a:cubicBezTo>
                    <a:pt x="4476751" y="1387469"/>
                    <a:pt x="4446900" y="1417320"/>
                    <a:pt x="4410076" y="1417320"/>
                  </a:cubicBezTo>
                  <a:cubicBezTo>
                    <a:pt x="4373252" y="1417320"/>
                    <a:pt x="4343401" y="1387469"/>
                    <a:pt x="4343401" y="1350645"/>
                  </a:cubicBezTo>
                  <a:lnTo>
                    <a:pt x="4343401" y="569595"/>
                  </a:lnTo>
                  <a:cubicBezTo>
                    <a:pt x="4343401" y="532771"/>
                    <a:pt x="4373252" y="502920"/>
                    <a:pt x="4410076" y="502920"/>
                  </a:cubicBezTo>
                  <a:close/>
                  <a:moveTo>
                    <a:pt x="4953001" y="457200"/>
                  </a:moveTo>
                  <a:cubicBezTo>
                    <a:pt x="4989825" y="457200"/>
                    <a:pt x="5019676" y="487051"/>
                    <a:pt x="5019676" y="523875"/>
                  </a:cubicBezTo>
                  <a:lnTo>
                    <a:pt x="5019676" y="1396365"/>
                  </a:lnTo>
                  <a:cubicBezTo>
                    <a:pt x="5019676" y="1433189"/>
                    <a:pt x="4989825" y="1463040"/>
                    <a:pt x="4953001" y="1463040"/>
                  </a:cubicBezTo>
                  <a:cubicBezTo>
                    <a:pt x="4916177" y="1463040"/>
                    <a:pt x="4886326" y="1433189"/>
                    <a:pt x="4886326" y="1396365"/>
                  </a:cubicBezTo>
                  <a:lnTo>
                    <a:pt x="4886326" y="523875"/>
                  </a:lnTo>
                  <a:cubicBezTo>
                    <a:pt x="4886326" y="487051"/>
                    <a:pt x="4916177" y="457200"/>
                    <a:pt x="4953001" y="457200"/>
                  </a:cubicBezTo>
                  <a:close/>
                  <a:moveTo>
                    <a:pt x="3686176" y="457200"/>
                  </a:moveTo>
                  <a:cubicBezTo>
                    <a:pt x="3723000" y="457200"/>
                    <a:pt x="3752851" y="487051"/>
                    <a:pt x="3752851" y="523875"/>
                  </a:cubicBezTo>
                  <a:lnTo>
                    <a:pt x="3752851" y="1396365"/>
                  </a:lnTo>
                  <a:cubicBezTo>
                    <a:pt x="3752851" y="1433189"/>
                    <a:pt x="3723000" y="1463040"/>
                    <a:pt x="3686176" y="1463040"/>
                  </a:cubicBezTo>
                  <a:cubicBezTo>
                    <a:pt x="3649352" y="1463040"/>
                    <a:pt x="3619501" y="1433189"/>
                    <a:pt x="3619501" y="1396365"/>
                  </a:cubicBezTo>
                  <a:lnTo>
                    <a:pt x="3619501" y="523875"/>
                  </a:lnTo>
                  <a:cubicBezTo>
                    <a:pt x="3619501" y="487051"/>
                    <a:pt x="3649352" y="457200"/>
                    <a:pt x="3686176" y="457200"/>
                  </a:cubicBezTo>
                  <a:close/>
                  <a:moveTo>
                    <a:pt x="428626" y="427993"/>
                  </a:moveTo>
                  <a:cubicBezTo>
                    <a:pt x="465450" y="427993"/>
                    <a:pt x="495302" y="457844"/>
                    <a:pt x="495302" y="494668"/>
                  </a:cubicBezTo>
                  <a:cubicBezTo>
                    <a:pt x="495302" y="804970"/>
                    <a:pt x="495300" y="1115272"/>
                    <a:pt x="495300" y="1425574"/>
                  </a:cubicBezTo>
                  <a:cubicBezTo>
                    <a:pt x="495300" y="1462398"/>
                    <a:pt x="465449" y="1492249"/>
                    <a:pt x="428625" y="1492249"/>
                  </a:cubicBezTo>
                  <a:lnTo>
                    <a:pt x="428626" y="1492248"/>
                  </a:lnTo>
                  <a:cubicBezTo>
                    <a:pt x="391802" y="1492248"/>
                    <a:pt x="361951" y="1462397"/>
                    <a:pt x="361951" y="1425573"/>
                  </a:cubicBezTo>
                  <a:lnTo>
                    <a:pt x="361951" y="494668"/>
                  </a:lnTo>
                  <a:cubicBezTo>
                    <a:pt x="361951" y="457844"/>
                    <a:pt x="391802" y="427993"/>
                    <a:pt x="428626" y="427993"/>
                  </a:cubicBezTo>
                  <a:close/>
                  <a:moveTo>
                    <a:pt x="7124701" y="411480"/>
                  </a:moveTo>
                  <a:cubicBezTo>
                    <a:pt x="7161525" y="411480"/>
                    <a:pt x="7191376" y="441331"/>
                    <a:pt x="7191376" y="478155"/>
                  </a:cubicBezTo>
                  <a:lnTo>
                    <a:pt x="7191376" y="1442085"/>
                  </a:lnTo>
                  <a:cubicBezTo>
                    <a:pt x="7191376" y="1478909"/>
                    <a:pt x="7161525" y="1508760"/>
                    <a:pt x="7124701" y="1508760"/>
                  </a:cubicBezTo>
                  <a:cubicBezTo>
                    <a:pt x="7087877" y="1508760"/>
                    <a:pt x="7058026" y="1478909"/>
                    <a:pt x="7058026" y="1442085"/>
                  </a:cubicBezTo>
                  <a:lnTo>
                    <a:pt x="7058026" y="478155"/>
                  </a:lnTo>
                  <a:cubicBezTo>
                    <a:pt x="7058026" y="441331"/>
                    <a:pt x="7087877" y="411480"/>
                    <a:pt x="7124701" y="411480"/>
                  </a:cubicBezTo>
                  <a:close/>
                  <a:moveTo>
                    <a:pt x="7667626" y="365760"/>
                  </a:moveTo>
                  <a:cubicBezTo>
                    <a:pt x="7704450" y="365760"/>
                    <a:pt x="7734301" y="395611"/>
                    <a:pt x="7734301" y="432435"/>
                  </a:cubicBezTo>
                  <a:lnTo>
                    <a:pt x="7734301" y="1487805"/>
                  </a:lnTo>
                  <a:cubicBezTo>
                    <a:pt x="7734301" y="1524629"/>
                    <a:pt x="7704450" y="1554480"/>
                    <a:pt x="7667626" y="1554480"/>
                  </a:cubicBezTo>
                  <a:cubicBezTo>
                    <a:pt x="7630802" y="1554480"/>
                    <a:pt x="7600951" y="1524629"/>
                    <a:pt x="7600951" y="1487805"/>
                  </a:cubicBezTo>
                  <a:lnTo>
                    <a:pt x="7600951" y="432435"/>
                  </a:lnTo>
                  <a:cubicBezTo>
                    <a:pt x="7600951" y="395611"/>
                    <a:pt x="7630802" y="365760"/>
                    <a:pt x="7667626" y="365760"/>
                  </a:cubicBezTo>
                  <a:close/>
                  <a:moveTo>
                    <a:pt x="6219826" y="365760"/>
                  </a:moveTo>
                  <a:cubicBezTo>
                    <a:pt x="6256650" y="365760"/>
                    <a:pt x="6286501" y="395611"/>
                    <a:pt x="6286501" y="432435"/>
                  </a:cubicBezTo>
                  <a:lnTo>
                    <a:pt x="6286501" y="1487805"/>
                  </a:lnTo>
                  <a:cubicBezTo>
                    <a:pt x="6286501" y="1524629"/>
                    <a:pt x="6256650" y="1554480"/>
                    <a:pt x="6219826" y="1554480"/>
                  </a:cubicBezTo>
                  <a:cubicBezTo>
                    <a:pt x="6183002" y="1554480"/>
                    <a:pt x="6153151" y="1524629"/>
                    <a:pt x="6153151" y="1487805"/>
                  </a:cubicBezTo>
                  <a:lnTo>
                    <a:pt x="6153151" y="432435"/>
                  </a:lnTo>
                  <a:cubicBezTo>
                    <a:pt x="6153151" y="395611"/>
                    <a:pt x="6183002" y="365760"/>
                    <a:pt x="6219826" y="365760"/>
                  </a:cubicBezTo>
                  <a:close/>
                  <a:moveTo>
                    <a:pt x="4229101" y="365760"/>
                  </a:moveTo>
                  <a:cubicBezTo>
                    <a:pt x="4265925" y="365760"/>
                    <a:pt x="4295776" y="395611"/>
                    <a:pt x="4295776" y="432435"/>
                  </a:cubicBezTo>
                  <a:lnTo>
                    <a:pt x="4295776" y="1487805"/>
                  </a:lnTo>
                  <a:cubicBezTo>
                    <a:pt x="4295776" y="1524629"/>
                    <a:pt x="4265925" y="1554480"/>
                    <a:pt x="4229101" y="1554480"/>
                  </a:cubicBezTo>
                  <a:cubicBezTo>
                    <a:pt x="4192277" y="1554480"/>
                    <a:pt x="4162426" y="1524629"/>
                    <a:pt x="4162426" y="1487805"/>
                  </a:cubicBezTo>
                  <a:lnTo>
                    <a:pt x="4162426" y="432435"/>
                  </a:lnTo>
                  <a:cubicBezTo>
                    <a:pt x="4162426" y="395611"/>
                    <a:pt x="4192277" y="365760"/>
                    <a:pt x="4229101" y="365760"/>
                  </a:cubicBezTo>
                  <a:close/>
                  <a:moveTo>
                    <a:pt x="3324226" y="365760"/>
                  </a:moveTo>
                  <a:cubicBezTo>
                    <a:pt x="3361050" y="365760"/>
                    <a:pt x="3390901" y="395611"/>
                    <a:pt x="3390901" y="432435"/>
                  </a:cubicBezTo>
                  <a:lnTo>
                    <a:pt x="3390901" y="1487805"/>
                  </a:lnTo>
                  <a:cubicBezTo>
                    <a:pt x="3390901" y="1524629"/>
                    <a:pt x="3361050" y="1554480"/>
                    <a:pt x="3324226" y="1554480"/>
                  </a:cubicBezTo>
                  <a:cubicBezTo>
                    <a:pt x="3287402" y="1554480"/>
                    <a:pt x="3257551" y="1524629"/>
                    <a:pt x="3257551" y="1487805"/>
                  </a:cubicBezTo>
                  <a:lnTo>
                    <a:pt x="3257551" y="432435"/>
                  </a:lnTo>
                  <a:cubicBezTo>
                    <a:pt x="3257551" y="395611"/>
                    <a:pt x="3287402" y="365760"/>
                    <a:pt x="3324226" y="365760"/>
                  </a:cubicBezTo>
                  <a:close/>
                  <a:moveTo>
                    <a:pt x="2600326" y="320040"/>
                  </a:moveTo>
                  <a:cubicBezTo>
                    <a:pt x="2637150" y="320040"/>
                    <a:pt x="2667001" y="349891"/>
                    <a:pt x="2667001" y="386715"/>
                  </a:cubicBezTo>
                  <a:lnTo>
                    <a:pt x="2667001" y="1533525"/>
                  </a:lnTo>
                  <a:cubicBezTo>
                    <a:pt x="2667001" y="1570349"/>
                    <a:pt x="2637150" y="1600200"/>
                    <a:pt x="2600326" y="1600200"/>
                  </a:cubicBezTo>
                  <a:cubicBezTo>
                    <a:pt x="2563502" y="1600200"/>
                    <a:pt x="2533651" y="1570349"/>
                    <a:pt x="2533651" y="1533525"/>
                  </a:cubicBezTo>
                  <a:lnTo>
                    <a:pt x="2533651" y="386715"/>
                  </a:lnTo>
                  <a:cubicBezTo>
                    <a:pt x="2533651" y="349891"/>
                    <a:pt x="2563502" y="320040"/>
                    <a:pt x="2600326" y="320040"/>
                  </a:cubicBezTo>
                  <a:close/>
                  <a:moveTo>
                    <a:pt x="6762751" y="274320"/>
                  </a:moveTo>
                  <a:cubicBezTo>
                    <a:pt x="6799575" y="274320"/>
                    <a:pt x="6829426" y="304171"/>
                    <a:pt x="6829426" y="340995"/>
                  </a:cubicBezTo>
                  <a:lnTo>
                    <a:pt x="6829426" y="1579245"/>
                  </a:lnTo>
                  <a:cubicBezTo>
                    <a:pt x="6829426" y="1616069"/>
                    <a:pt x="6799575" y="1645920"/>
                    <a:pt x="6762751" y="1645920"/>
                  </a:cubicBezTo>
                  <a:cubicBezTo>
                    <a:pt x="6725927" y="1645920"/>
                    <a:pt x="6696076" y="1616069"/>
                    <a:pt x="6696076" y="1579245"/>
                  </a:cubicBezTo>
                  <a:lnTo>
                    <a:pt x="6696076" y="340995"/>
                  </a:lnTo>
                  <a:cubicBezTo>
                    <a:pt x="6696076" y="304171"/>
                    <a:pt x="6725927" y="274320"/>
                    <a:pt x="6762751" y="274320"/>
                  </a:cubicBezTo>
                  <a:close/>
                  <a:moveTo>
                    <a:pt x="4772026" y="243458"/>
                  </a:moveTo>
                  <a:cubicBezTo>
                    <a:pt x="4808850" y="243458"/>
                    <a:pt x="4838701" y="273309"/>
                    <a:pt x="4838701" y="310133"/>
                  </a:cubicBezTo>
                  <a:lnTo>
                    <a:pt x="4838701" y="1610108"/>
                  </a:lnTo>
                  <a:cubicBezTo>
                    <a:pt x="4838701" y="1646932"/>
                    <a:pt x="4808850" y="1676783"/>
                    <a:pt x="4772026" y="1676783"/>
                  </a:cubicBezTo>
                  <a:cubicBezTo>
                    <a:pt x="4735202" y="1676783"/>
                    <a:pt x="4705351" y="1646932"/>
                    <a:pt x="4705351" y="1610108"/>
                  </a:cubicBezTo>
                  <a:lnTo>
                    <a:pt x="4705351" y="310133"/>
                  </a:lnTo>
                  <a:cubicBezTo>
                    <a:pt x="4705351" y="273309"/>
                    <a:pt x="4735202" y="243458"/>
                    <a:pt x="4772026" y="243458"/>
                  </a:cubicBezTo>
                  <a:close/>
                  <a:moveTo>
                    <a:pt x="3143251" y="243458"/>
                  </a:moveTo>
                  <a:cubicBezTo>
                    <a:pt x="3180075" y="243458"/>
                    <a:pt x="3209926" y="273309"/>
                    <a:pt x="3209926" y="310133"/>
                  </a:cubicBezTo>
                  <a:lnTo>
                    <a:pt x="3209926" y="1610108"/>
                  </a:lnTo>
                  <a:cubicBezTo>
                    <a:pt x="3209926" y="1646932"/>
                    <a:pt x="3180075" y="1676783"/>
                    <a:pt x="3143251" y="1676783"/>
                  </a:cubicBezTo>
                  <a:cubicBezTo>
                    <a:pt x="3106427" y="1676783"/>
                    <a:pt x="3076576" y="1646932"/>
                    <a:pt x="3076576" y="1610108"/>
                  </a:cubicBezTo>
                  <a:lnTo>
                    <a:pt x="3076576" y="310133"/>
                  </a:lnTo>
                  <a:cubicBezTo>
                    <a:pt x="3076576" y="273309"/>
                    <a:pt x="3106427" y="243458"/>
                    <a:pt x="3143251" y="243458"/>
                  </a:cubicBezTo>
                  <a:close/>
                  <a:moveTo>
                    <a:pt x="247651" y="243458"/>
                  </a:moveTo>
                  <a:cubicBezTo>
                    <a:pt x="284475" y="243458"/>
                    <a:pt x="314326" y="273309"/>
                    <a:pt x="314326" y="310133"/>
                  </a:cubicBezTo>
                  <a:lnTo>
                    <a:pt x="314326" y="1610108"/>
                  </a:lnTo>
                  <a:cubicBezTo>
                    <a:pt x="314326" y="1646932"/>
                    <a:pt x="284475" y="1676783"/>
                    <a:pt x="247651" y="1676783"/>
                  </a:cubicBezTo>
                  <a:cubicBezTo>
                    <a:pt x="210828" y="1676783"/>
                    <a:pt x="180976" y="1646932"/>
                    <a:pt x="180976" y="1610108"/>
                  </a:cubicBezTo>
                  <a:lnTo>
                    <a:pt x="180976" y="310133"/>
                  </a:lnTo>
                  <a:cubicBezTo>
                    <a:pt x="180976" y="273309"/>
                    <a:pt x="210828" y="243458"/>
                    <a:pt x="247651" y="243458"/>
                  </a:cubicBezTo>
                  <a:close/>
                  <a:moveTo>
                    <a:pt x="6581776" y="182880"/>
                  </a:moveTo>
                  <a:cubicBezTo>
                    <a:pt x="6618600" y="182880"/>
                    <a:pt x="6648451" y="212731"/>
                    <a:pt x="6648451" y="249555"/>
                  </a:cubicBezTo>
                  <a:lnTo>
                    <a:pt x="6648451" y="1670685"/>
                  </a:lnTo>
                  <a:cubicBezTo>
                    <a:pt x="6648451" y="1707509"/>
                    <a:pt x="6618600" y="1737360"/>
                    <a:pt x="6581776" y="1737360"/>
                  </a:cubicBezTo>
                  <a:cubicBezTo>
                    <a:pt x="6544952" y="1737360"/>
                    <a:pt x="6515101" y="1707509"/>
                    <a:pt x="6515101" y="1670685"/>
                  </a:cubicBezTo>
                  <a:lnTo>
                    <a:pt x="6515101" y="249555"/>
                  </a:lnTo>
                  <a:cubicBezTo>
                    <a:pt x="6515101" y="212731"/>
                    <a:pt x="6544952" y="182880"/>
                    <a:pt x="6581776" y="182880"/>
                  </a:cubicBezTo>
                  <a:close/>
                  <a:moveTo>
                    <a:pt x="3505201" y="182880"/>
                  </a:moveTo>
                  <a:cubicBezTo>
                    <a:pt x="3542025" y="182880"/>
                    <a:pt x="3571876" y="212731"/>
                    <a:pt x="3571876" y="249555"/>
                  </a:cubicBezTo>
                  <a:lnTo>
                    <a:pt x="3571876" y="1670685"/>
                  </a:lnTo>
                  <a:cubicBezTo>
                    <a:pt x="3571876" y="1707509"/>
                    <a:pt x="3542025" y="1737360"/>
                    <a:pt x="3505201" y="1737360"/>
                  </a:cubicBezTo>
                  <a:cubicBezTo>
                    <a:pt x="3468377" y="1737360"/>
                    <a:pt x="3438526" y="1707509"/>
                    <a:pt x="3438526" y="1670685"/>
                  </a:cubicBezTo>
                  <a:lnTo>
                    <a:pt x="3438526" y="249555"/>
                  </a:lnTo>
                  <a:cubicBezTo>
                    <a:pt x="3438526" y="212731"/>
                    <a:pt x="3468377" y="182880"/>
                    <a:pt x="3505201" y="182880"/>
                  </a:cubicBezTo>
                  <a:close/>
                  <a:moveTo>
                    <a:pt x="4048126" y="137160"/>
                  </a:moveTo>
                  <a:cubicBezTo>
                    <a:pt x="4084950" y="137160"/>
                    <a:pt x="4114801" y="167011"/>
                    <a:pt x="4114801" y="203835"/>
                  </a:cubicBezTo>
                  <a:lnTo>
                    <a:pt x="4114801" y="1716405"/>
                  </a:lnTo>
                  <a:cubicBezTo>
                    <a:pt x="4114801" y="1753229"/>
                    <a:pt x="4084950" y="1783080"/>
                    <a:pt x="4048126" y="1783080"/>
                  </a:cubicBezTo>
                  <a:cubicBezTo>
                    <a:pt x="4011302" y="1783080"/>
                    <a:pt x="3981451" y="1753229"/>
                    <a:pt x="3981451" y="1716405"/>
                  </a:cubicBezTo>
                  <a:lnTo>
                    <a:pt x="3981451" y="203835"/>
                  </a:lnTo>
                  <a:cubicBezTo>
                    <a:pt x="3981451" y="167011"/>
                    <a:pt x="4011302" y="137160"/>
                    <a:pt x="4048126" y="137160"/>
                  </a:cubicBezTo>
                  <a:close/>
                  <a:moveTo>
                    <a:pt x="2962276" y="137160"/>
                  </a:moveTo>
                  <a:cubicBezTo>
                    <a:pt x="2999100" y="137160"/>
                    <a:pt x="3028951" y="167011"/>
                    <a:pt x="3028951" y="203835"/>
                  </a:cubicBezTo>
                  <a:lnTo>
                    <a:pt x="3028951" y="1716405"/>
                  </a:lnTo>
                  <a:cubicBezTo>
                    <a:pt x="3028951" y="1753229"/>
                    <a:pt x="2999100" y="1783080"/>
                    <a:pt x="2962276" y="1783080"/>
                  </a:cubicBezTo>
                  <a:cubicBezTo>
                    <a:pt x="2925452" y="1783080"/>
                    <a:pt x="2895601" y="1753229"/>
                    <a:pt x="2895601" y="1716405"/>
                  </a:cubicBezTo>
                  <a:lnTo>
                    <a:pt x="2895601" y="203835"/>
                  </a:lnTo>
                  <a:cubicBezTo>
                    <a:pt x="2895601" y="167011"/>
                    <a:pt x="2925452" y="137160"/>
                    <a:pt x="2962276" y="137160"/>
                  </a:cubicBezTo>
                  <a:close/>
                  <a:moveTo>
                    <a:pt x="2781301" y="91440"/>
                  </a:moveTo>
                  <a:cubicBezTo>
                    <a:pt x="2818125" y="91440"/>
                    <a:pt x="2847976" y="121291"/>
                    <a:pt x="2847976" y="158115"/>
                  </a:cubicBezTo>
                  <a:lnTo>
                    <a:pt x="2847976" y="1762125"/>
                  </a:lnTo>
                  <a:cubicBezTo>
                    <a:pt x="2847976" y="1798949"/>
                    <a:pt x="2818125" y="1828800"/>
                    <a:pt x="2781301" y="1828800"/>
                  </a:cubicBezTo>
                  <a:cubicBezTo>
                    <a:pt x="2744477" y="1828800"/>
                    <a:pt x="2714626" y="1798949"/>
                    <a:pt x="2714626" y="1762125"/>
                  </a:cubicBezTo>
                  <a:lnTo>
                    <a:pt x="2714626" y="158115"/>
                  </a:lnTo>
                  <a:cubicBezTo>
                    <a:pt x="2714626" y="121291"/>
                    <a:pt x="2744477" y="91440"/>
                    <a:pt x="2781301" y="91440"/>
                  </a:cubicBezTo>
                  <a:close/>
                  <a:moveTo>
                    <a:pt x="6400801" y="0"/>
                  </a:moveTo>
                  <a:cubicBezTo>
                    <a:pt x="6437625" y="0"/>
                    <a:pt x="6467476" y="29851"/>
                    <a:pt x="6467476" y="66675"/>
                  </a:cubicBezTo>
                  <a:lnTo>
                    <a:pt x="6467476" y="1853565"/>
                  </a:lnTo>
                  <a:cubicBezTo>
                    <a:pt x="6467476" y="1890389"/>
                    <a:pt x="6437625" y="1920240"/>
                    <a:pt x="6400801" y="1920240"/>
                  </a:cubicBezTo>
                  <a:cubicBezTo>
                    <a:pt x="6363977" y="1920240"/>
                    <a:pt x="6334126" y="1890389"/>
                    <a:pt x="6334126" y="1853565"/>
                  </a:cubicBezTo>
                  <a:lnTo>
                    <a:pt x="6334126" y="66675"/>
                  </a:lnTo>
                  <a:cubicBezTo>
                    <a:pt x="6334126" y="29851"/>
                    <a:pt x="6363977" y="0"/>
                    <a:pt x="6400801" y="0"/>
                  </a:cubicBezTo>
                  <a:close/>
                  <a:moveTo>
                    <a:pt x="3867151" y="0"/>
                  </a:moveTo>
                  <a:cubicBezTo>
                    <a:pt x="3903975" y="0"/>
                    <a:pt x="3933826" y="29851"/>
                    <a:pt x="3933826" y="66675"/>
                  </a:cubicBezTo>
                  <a:lnTo>
                    <a:pt x="3933826" y="1853565"/>
                  </a:lnTo>
                  <a:cubicBezTo>
                    <a:pt x="3933826" y="1890389"/>
                    <a:pt x="3903975" y="1920240"/>
                    <a:pt x="3867151" y="1920240"/>
                  </a:cubicBezTo>
                  <a:cubicBezTo>
                    <a:pt x="3830327" y="1920240"/>
                    <a:pt x="3800476" y="1890389"/>
                    <a:pt x="3800476" y="1853565"/>
                  </a:cubicBezTo>
                  <a:lnTo>
                    <a:pt x="3800476" y="66675"/>
                  </a:lnTo>
                  <a:cubicBezTo>
                    <a:pt x="3800476" y="29851"/>
                    <a:pt x="3830327" y="0"/>
                    <a:pt x="386715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100000"/>
                  </a:schemeClr>
                </a:gs>
                <a:gs pos="19000">
                  <a:schemeClr val="accent2">
                    <a:lumMod val="100000"/>
                  </a:schemeClr>
                </a:gs>
                <a:gs pos="43000">
                  <a:schemeClr val="accent3">
                    <a:lumMod val="100000"/>
                  </a:schemeClr>
                </a:gs>
                <a:gs pos="100000">
                  <a:schemeClr val="accent6"/>
                </a:gs>
                <a:gs pos="78000">
                  <a:schemeClr val="accent5"/>
                </a:gs>
                <a:gs pos="60000">
                  <a:schemeClr val="accent4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28E4555-B07F-4A33-8E31-19C0D7167A28}"/>
              </a:ext>
            </a:extLst>
          </p:cNvPr>
          <p:cNvSpPr/>
          <p:nvPr/>
        </p:nvSpPr>
        <p:spPr>
          <a:xfrm>
            <a:off x="529008" y="1590676"/>
            <a:ext cx="6900493" cy="3892223"/>
          </a:xfrm>
          <a:custGeom>
            <a:avLst/>
            <a:gdLst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1028700 w 3600450"/>
              <a:gd name="connsiteY2" fmla="*/ 1533525 h 3324225"/>
              <a:gd name="connsiteX3" fmla="*/ 2743200 w 3600450"/>
              <a:gd name="connsiteY3" fmla="*/ 1543050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638175 w 3600450"/>
              <a:gd name="connsiteY2" fmla="*/ 2114550 h 3324225"/>
              <a:gd name="connsiteX3" fmla="*/ 2743200 w 3600450"/>
              <a:gd name="connsiteY3" fmla="*/ 1543050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638175 w 3600450"/>
              <a:gd name="connsiteY2" fmla="*/ 2114550 h 3324225"/>
              <a:gd name="connsiteX3" fmla="*/ 2295525 w 3600450"/>
              <a:gd name="connsiteY3" fmla="*/ 1905000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638175 w 3600450"/>
              <a:gd name="connsiteY2" fmla="*/ 2114550 h 3324225"/>
              <a:gd name="connsiteX3" fmla="*/ 1657350 w 3600450"/>
              <a:gd name="connsiteY3" fmla="*/ 1895475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1543050 w 4505325"/>
              <a:gd name="connsiteY2" fmla="*/ 2114550 h 3324225"/>
              <a:gd name="connsiteX3" fmla="*/ 2562225 w 4505325"/>
              <a:gd name="connsiteY3" fmla="*/ 1895475 h 3324225"/>
              <a:gd name="connsiteX4" fmla="*/ 4143375 w 4505325"/>
              <a:gd name="connsiteY4" fmla="*/ 257175 h 3324225"/>
              <a:gd name="connsiteX5" fmla="*/ 4505325 w 4505325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571500 w 4505325"/>
              <a:gd name="connsiteY2" fmla="*/ 2000250 h 3324225"/>
              <a:gd name="connsiteX3" fmla="*/ 2562225 w 4505325"/>
              <a:gd name="connsiteY3" fmla="*/ 1895475 h 3324225"/>
              <a:gd name="connsiteX4" fmla="*/ 4143375 w 4505325"/>
              <a:gd name="connsiteY4" fmla="*/ 257175 h 3324225"/>
              <a:gd name="connsiteX5" fmla="*/ 4505325 w 4505325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571500 w 4505325"/>
              <a:gd name="connsiteY2" fmla="*/ 2000250 h 3324225"/>
              <a:gd name="connsiteX3" fmla="*/ 2028825 w 4505325"/>
              <a:gd name="connsiteY3" fmla="*/ 1638300 h 3324225"/>
              <a:gd name="connsiteX4" fmla="*/ 4143375 w 4505325"/>
              <a:gd name="connsiteY4" fmla="*/ 257175 h 3324225"/>
              <a:gd name="connsiteX5" fmla="*/ 4505325 w 4505325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571500 w 4505325"/>
              <a:gd name="connsiteY2" fmla="*/ 2000250 h 3324225"/>
              <a:gd name="connsiteX3" fmla="*/ 2028825 w 4505325"/>
              <a:gd name="connsiteY3" fmla="*/ 1638300 h 3324225"/>
              <a:gd name="connsiteX4" fmla="*/ 2495550 w 4505325"/>
              <a:gd name="connsiteY4" fmla="*/ 866775 h 3324225"/>
              <a:gd name="connsiteX5" fmla="*/ 4505325 w 4505325"/>
              <a:gd name="connsiteY5" fmla="*/ 0 h 3324225"/>
              <a:gd name="connsiteX0" fmla="*/ 1409700 w 3971925"/>
              <a:gd name="connsiteY0" fmla="*/ 3228975 h 3228975"/>
              <a:gd name="connsiteX1" fmla="*/ 0 w 3971925"/>
              <a:gd name="connsiteY1" fmla="*/ 2952750 h 3228975"/>
              <a:gd name="connsiteX2" fmla="*/ 571500 w 3971925"/>
              <a:gd name="connsiteY2" fmla="*/ 1905000 h 3228975"/>
              <a:gd name="connsiteX3" fmla="*/ 2028825 w 3971925"/>
              <a:gd name="connsiteY3" fmla="*/ 1543050 h 3228975"/>
              <a:gd name="connsiteX4" fmla="*/ 2495550 w 3971925"/>
              <a:gd name="connsiteY4" fmla="*/ 771525 h 3228975"/>
              <a:gd name="connsiteX5" fmla="*/ 3971925 w 3971925"/>
              <a:gd name="connsiteY5" fmla="*/ 0 h 3228975"/>
              <a:gd name="connsiteX0" fmla="*/ 1409700 w 3971925"/>
              <a:gd name="connsiteY0" fmla="*/ 3228975 h 3228975"/>
              <a:gd name="connsiteX1" fmla="*/ 0 w 3971925"/>
              <a:gd name="connsiteY1" fmla="*/ 2952750 h 3228975"/>
              <a:gd name="connsiteX2" fmla="*/ 571500 w 3971925"/>
              <a:gd name="connsiteY2" fmla="*/ 1905000 h 3228975"/>
              <a:gd name="connsiteX3" fmla="*/ 1724025 w 3971925"/>
              <a:gd name="connsiteY3" fmla="*/ 1562100 h 3228975"/>
              <a:gd name="connsiteX4" fmla="*/ 2495550 w 3971925"/>
              <a:gd name="connsiteY4" fmla="*/ 771525 h 3228975"/>
              <a:gd name="connsiteX5" fmla="*/ 3971925 w 3971925"/>
              <a:gd name="connsiteY5" fmla="*/ 0 h 3228975"/>
              <a:gd name="connsiteX0" fmla="*/ 1409700 w 3162300"/>
              <a:gd name="connsiteY0" fmla="*/ 3276600 h 3276600"/>
              <a:gd name="connsiteX1" fmla="*/ 0 w 3162300"/>
              <a:gd name="connsiteY1" fmla="*/ 3000375 h 3276600"/>
              <a:gd name="connsiteX2" fmla="*/ 571500 w 3162300"/>
              <a:gd name="connsiteY2" fmla="*/ 1952625 h 3276600"/>
              <a:gd name="connsiteX3" fmla="*/ 1724025 w 3162300"/>
              <a:gd name="connsiteY3" fmla="*/ 1609725 h 3276600"/>
              <a:gd name="connsiteX4" fmla="*/ 2495550 w 3162300"/>
              <a:gd name="connsiteY4" fmla="*/ 819150 h 3276600"/>
              <a:gd name="connsiteX5" fmla="*/ 3162300 w 3162300"/>
              <a:gd name="connsiteY5" fmla="*/ 0 h 3276600"/>
              <a:gd name="connsiteX0" fmla="*/ 1409700 w 3162300"/>
              <a:gd name="connsiteY0" fmla="*/ 3276600 h 3276600"/>
              <a:gd name="connsiteX1" fmla="*/ 0 w 3162300"/>
              <a:gd name="connsiteY1" fmla="*/ 3000375 h 3276600"/>
              <a:gd name="connsiteX2" fmla="*/ 571500 w 3162300"/>
              <a:gd name="connsiteY2" fmla="*/ 1952625 h 3276600"/>
              <a:gd name="connsiteX3" fmla="*/ 1724025 w 3162300"/>
              <a:gd name="connsiteY3" fmla="*/ 1609725 h 3276600"/>
              <a:gd name="connsiteX4" fmla="*/ 2247900 w 3162300"/>
              <a:gd name="connsiteY4" fmla="*/ 781050 h 3276600"/>
              <a:gd name="connsiteX5" fmla="*/ 3162300 w 3162300"/>
              <a:gd name="connsiteY5" fmla="*/ 0 h 3276600"/>
              <a:gd name="connsiteX0" fmla="*/ 1409700 w 3324225"/>
              <a:gd name="connsiteY0" fmla="*/ 3114675 h 3114675"/>
              <a:gd name="connsiteX1" fmla="*/ 0 w 3324225"/>
              <a:gd name="connsiteY1" fmla="*/ 2838450 h 3114675"/>
              <a:gd name="connsiteX2" fmla="*/ 571500 w 3324225"/>
              <a:gd name="connsiteY2" fmla="*/ 1790700 h 3114675"/>
              <a:gd name="connsiteX3" fmla="*/ 1724025 w 3324225"/>
              <a:gd name="connsiteY3" fmla="*/ 1447800 h 3114675"/>
              <a:gd name="connsiteX4" fmla="*/ 2247900 w 3324225"/>
              <a:gd name="connsiteY4" fmla="*/ 619125 h 3114675"/>
              <a:gd name="connsiteX5" fmla="*/ 3324225 w 3324225"/>
              <a:gd name="connsiteY5" fmla="*/ 0 h 3114675"/>
              <a:gd name="connsiteX0" fmla="*/ 1409700 w 3324225"/>
              <a:gd name="connsiteY0" fmla="*/ 3114675 h 3116337"/>
              <a:gd name="connsiteX1" fmla="*/ 0 w 3324225"/>
              <a:gd name="connsiteY1" fmla="*/ 2838450 h 3116337"/>
              <a:gd name="connsiteX2" fmla="*/ 571500 w 3324225"/>
              <a:gd name="connsiteY2" fmla="*/ 1790700 h 3116337"/>
              <a:gd name="connsiteX3" fmla="*/ 1724025 w 3324225"/>
              <a:gd name="connsiteY3" fmla="*/ 1447800 h 3116337"/>
              <a:gd name="connsiteX4" fmla="*/ 2247900 w 3324225"/>
              <a:gd name="connsiteY4" fmla="*/ 619125 h 3116337"/>
              <a:gd name="connsiteX5" fmla="*/ 3324225 w 3324225"/>
              <a:gd name="connsiteY5" fmla="*/ 0 h 3116337"/>
              <a:gd name="connsiteX0" fmla="*/ 1463442 w 3377967"/>
              <a:gd name="connsiteY0" fmla="*/ 3114675 h 3116337"/>
              <a:gd name="connsiteX1" fmla="*/ 53742 w 3377967"/>
              <a:gd name="connsiteY1" fmla="*/ 2838450 h 3116337"/>
              <a:gd name="connsiteX2" fmla="*/ 625242 w 3377967"/>
              <a:gd name="connsiteY2" fmla="*/ 1790700 h 3116337"/>
              <a:gd name="connsiteX3" fmla="*/ 1777767 w 3377967"/>
              <a:gd name="connsiteY3" fmla="*/ 1447800 h 3116337"/>
              <a:gd name="connsiteX4" fmla="*/ 2301642 w 3377967"/>
              <a:gd name="connsiteY4" fmla="*/ 619125 h 3116337"/>
              <a:gd name="connsiteX5" fmla="*/ 3377967 w 3377967"/>
              <a:gd name="connsiteY5" fmla="*/ 0 h 3116337"/>
              <a:gd name="connsiteX0" fmla="*/ 1463442 w 3377967"/>
              <a:gd name="connsiteY0" fmla="*/ 3114675 h 3118177"/>
              <a:gd name="connsiteX1" fmla="*/ 53742 w 3377967"/>
              <a:gd name="connsiteY1" fmla="*/ 2838450 h 3118177"/>
              <a:gd name="connsiteX2" fmla="*/ 625242 w 3377967"/>
              <a:gd name="connsiteY2" fmla="*/ 1790700 h 3118177"/>
              <a:gd name="connsiteX3" fmla="*/ 1777767 w 3377967"/>
              <a:gd name="connsiteY3" fmla="*/ 1447800 h 3118177"/>
              <a:gd name="connsiteX4" fmla="*/ 2301642 w 3377967"/>
              <a:gd name="connsiteY4" fmla="*/ 619125 h 3118177"/>
              <a:gd name="connsiteX5" fmla="*/ 3377967 w 3377967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35256"/>
              <a:gd name="connsiteY0" fmla="*/ 3187504 h 3191006"/>
              <a:gd name="connsiteX1" fmla="*/ 67675 w 3335256"/>
              <a:gd name="connsiteY1" fmla="*/ 2911279 h 3191006"/>
              <a:gd name="connsiteX2" fmla="*/ 639175 w 3335256"/>
              <a:gd name="connsiteY2" fmla="*/ 1863529 h 3191006"/>
              <a:gd name="connsiteX3" fmla="*/ 1791700 w 3335256"/>
              <a:gd name="connsiteY3" fmla="*/ 1520629 h 3191006"/>
              <a:gd name="connsiteX4" fmla="*/ 2315575 w 3335256"/>
              <a:gd name="connsiteY4" fmla="*/ 691954 h 3191006"/>
              <a:gd name="connsiteX5" fmla="*/ 3335256 w 3335256"/>
              <a:gd name="connsiteY5" fmla="*/ 0 h 3191006"/>
              <a:gd name="connsiteX0" fmla="*/ 1477375 w 3335256"/>
              <a:gd name="connsiteY0" fmla="*/ 3187504 h 3191006"/>
              <a:gd name="connsiteX1" fmla="*/ 67675 w 3335256"/>
              <a:gd name="connsiteY1" fmla="*/ 2911279 h 3191006"/>
              <a:gd name="connsiteX2" fmla="*/ 639175 w 3335256"/>
              <a:gd name="connsiteY2" fmla="*/ 1863529 h 3191006"/>
              <a:gd name="connsiteX3" fmla="*/ 1791700 w 3335256"/>
              <a:gd name="connsiteY3" fmla="*/ 1520629 h 3191006"/>
              <a:gd name="connsiteX4" fmla="*/ 2315575 w 3335256"/>
              <a:gd name="connsiteY4" fmla="*/ 691954 h 3191006"/>
              <a:gd name="connsiteX5" fmla="*/ 3335256 w 3335256"/>
              <a:gd name="connsiteY5" fmla="*/ 0 h 3191006"/>
              <a:gd name="connsiteX0" fmla="*/ 1477375 w 3335256"/>
              <a:gd name="connsiteY0" fmla="*/ 3187504 h 3191006"/>
              <a:gd name="connsiteX1" fmla="*/ 67675 w 3335256"/>
              <a:gd name="connsiteY1" fmla="*/ 2911279 h 3191006"/>
              <a:gd name="connsiteX2" fmla="*/ 639175 w 3335256"/>
              <a:gd name="connsiteY2" fmla="*/ 1863529 h 3191006"/>
              <a:gd name="connsiteX3" fmla="*/ 1791700 w 3335256"/>
              <a:gd name="connsiteY3" fmla="*/ 1520629 h 3191006"/>
              <a:gd name="connsiteX4" fmla="*/ 2315575 w 3335256"/>
              <a:gd name="connsiteY4" fmla="*/ 691954 h 3191006"/>
              <a:gd name="connsiteX5" fmla="*/ 3335256 w 3335256"/>
              <a:gd name="connsiteY5" fmla="*/ 0 h 3191006"/>
              <a:gd name="connsiteX0" fmla="*/ 1477375 w 3335256"/>
              <a:gd name="connsiteY0" fmla="*/ 3187504 h 3191006"/>
              <a:gd name="connsiteX1" fmla="*/ 67675 w 3335256"/>
              <a:gd name="connsiteY1" fmla="*/ 2911279 h 3191006"/>
              <a:gd name="connsiteX2" fmla="*/ 639175 w 3335256"/>
              <a:gd name="connsiteY2" fmla="*/ 1863529 h 3191006"/>
              <a:gd name="connsiteX3" fmla="*/ 1791700 w 3335256"/>
              <a:gd name="connsiteY3" fmla="*/ 1520629 h 3191006"/>
              <a:gd name="connsiteX4" fmla="*/ 2315575 w 3335256"/>
              <a:gd name="connsiteY4" fmla="*/ 691954 h 3191006"/>
              <a:gd name="connsiteX5" fmla="*/ 3335256 w 3335256"/>
              <a:gd name="connsiteY5" fmla="*/ 0 h 3191006"/>
              <a:gd name="connsiteX0" fmla="*/ 1477375 w 3335256"/>
              <a:gd name="connsiteY0" fmla="*/ 3187504 h 3191006"/>
              <a:gd name="connsiteX1" fmla="*/ 67675 w 3335256"/>
              <a:gd name="connsiteY1" fmla="*/ 2911279 h 3191006"/>
              <a:gd name="connsiteX2" fmla="*/ 639175 w 3335256"/>
              <a:gd name="connsiteY2" fmla="*/ 1863529 h 3191006"/>
              <a:gd name="connsiteX3" fmla="*/ 1791700 w 3335256"/>
              <a:gd name="connsiteY3" fmla="*/ 1520629 h 3191006"/>
              <a:gd name="connsiteX4" fmla="*/ 2315575 w 3335256"/>
              <a:gd name="connsiteY4" fmla="*/ 691954 h 3191006"/>
              <a:gd name="connsiteX5" fmla="*/ 3335256 w 3335256"/>
              <a:gd name="connsiteY5" fmla="*/ 0 h 3191006"/>
              <a:gd name="connsiteX0" fmla="*/ 1477375 w 3335256"/>
              <a:gd name="connsiteY0" fmla="*/ 3187504 h 3191006"/>
              <a:gd name="connsiteX1" fmla="*/ 67675 w 3335256"/>
              <a:gd name="connsiteY1" fmla="*/ 2911279 h 3191006"/>
              <a:gd name="connsiteX2" fmla="*/ 639175 w 3335256"/>
              <a:gd name="connsiteY2" fmla="*/ 1863529 h 3191006"/>
              <a:gd name="connsiteX3" fmla="*/ 1791700 w 3335256"/>
              <a:gd name="connsiteY3" fmla="*/ 1520629 h 3191006"/>
              <a:gd name="connsiteX4" fmla="*/ 2315575 w 3335256"/>
              <a:gd name="connsiteY4" fmla="*/ 691954 h 3191006"/>
              <a:gd name="connsiteX5" fmla="*/ 3335256 w 3335256"/>
              <a:gd name="connsiteY5" fmla="*/ 0 h 3191006"/>
              <a:gd name="connsiteX0" fmla="*/ 1838604 w 3335256"/>
              <a:gd name="connsiteY0" fmla="*/ 3213292 h 3216143"/>
              <a:gd name="connsiteX1" fmla="*/ 67675 w 3335256"/>
              <a:gd name="connsiteY1" fmla="*/ 2911279 h 3216143"/>
              <a:gd name="connsiteX2" fmla="*/ 639175 w 3335256"/>
              <a:gd name="connsiteY2" fmla="*/ 1863529 h 3216143"/>
              <a:gd name="connsiteX3" fmla="*/ 1791700 w 3335256"/>
              <a:gd name="connsiteY3" fmla="*/ 1520629 h 3216143"/>
              <a:gd name="connsiteX4" fmla="*/ 2315575 w 3335256"/>
              <a:gd name="connsiteY4" fmla="*/ 691954 h 3216143"/>
              <a:gd name="connsiteX5" fmla="*/ 3335256 w 3335256"/>
              <a:gd name="connsiteY5" fmla="*/ 0 h 3216143"/>
              <a:gd name="connsiteX0" fmla="*/ 1838604 w 3335256"/>
              <a:gd name="connsiteY0" fmla="*/ 3213292 h 3218057"/>
              <a:gd name="connsiteX1" fmla="*/ 67675 w 3335256"/>
              <a:gd name="connsiteY1" fmla="*/ 2911279 h 3218057"/>
              <a:gd name="connsiteX2" fmla="*/ 639175 w 3335256"/>
              <a:gd name="connsiteY2" fmla="*/ 1863529 h 3218057"/>
              <a:gd name="connsiteX3" fmla="*/ 1791700 w 3335256"/>
              <a:gd name="connsiteY3" fmla="*/ 1520629 h 3218057"/>
              <a:gd name="connsiteX4" fmla="*/ 2315575 w 3335256"/>
              <a:gd name="connsiteY4" fmla="*/ 691954 h 3218057"/>
              <a:gd name="connsiteX5" fmla="*/ 3335256 w 3335256"/>
              <a:gd name="connsiteY5" fmla="*/ 0 h 3218057"/>
              <a:gd name="connsiteX0" fmla="*/ 1850218 w 3346870"/>
              <a:gd name="connsiteY0" fmla="*/ 3213292 h 3218057"/>
              <a:gd name="connsiteX1" fmla="*/ 79289 w 3346870"/>
              <a:gd name="connsiteY1" fmla="*/ 2911279 h 3218057"/>
              <a:gd name="connsiteX2" fmla="*/ 650789 w 3346870"/>
              <a:gd name="connsiteY2" fmla="*/ 1863529 h 3218057"/>
              <a:gd name="connsiteX3" fmla="*/ 1803314 w 3346870"/>
              <a:gd name="connsiteY3" fmla="*/ 1520629 h 3218057"/>
              <a:gd name="connsiteX4" fmla="*/ 2327189 w 3346870"/>
              <a:gd name="connsiteY4" fmla="*/ 691954 h 3218057"/>
              <a:gd name="connsiteX5" fmla="*/ 3346870 w 3346870"/>
              <a:gd name="connsiteY5" fmla="*/ 0 h 3218057"/>
              <a:gd name="connsiteX0" fmla="*/ 1850218 w 3346870"/>
              <a:gd name="connsiteY0" fmla="*/ 3213292 h 3218057"/>
              <a:gd name="connsiteX1" fmla="*/ 79289 w 3346870"/>
              <a:gd name="connsiteY1" fmla="*/ 2911279 h 3218057"/>
              <a:gd name="connsiteX2" fmla="*/ 650789 w 3346870"/>
              <a:gd name="connsiteY2" fmla="*/ 1863529 h 3218057"/>
              <a:gd name="connsiteX3" fmla="*/ 1803314 w 3346870"/>
              <a:gd name="connsiteY3" fmla="*/ 1520629 h 3218057"/>
              <a:gd name="connsiteX4" fmla="*/ 2327189 w 3346870"/>
              <a:gd name="connsiteY4" fmla="*/ 691954 h 3218057"/>
              <a:gd name="connsiteX5" fmla="*/ 3346870 w 3346870"/>
              <a:gd name="connsiteY5" fmla="*/ 0 h 3218057"/>
              <a:gd name="connsiteX0" fmla="*/ 1862820 w 3359472"/>
              <a:gd name="connsiteY0" fmla="*/ 3213292 h 3218057"/>
              <a:gd name="connsiteX1" fmla="*/ 91891 w 3359472"/>
              <a:gd name="connsiteY1" fmla="*/ 2911279 h 3218057"/>
              <a:gd name="connsiteX2" fmla="*/ 663391 w 3359472"/>
              <a:gd name="connsiteY2" fmla="*/ 1863529 h 3218057"/>
              <a:gd name="connsiteX3" fmla="*/ 1815916 w 3359472"/>
              <a:gd name="connsiteY3" fmla="*/ 1520629 h 3218057"/>
              <a:gd name="connsiteX4" fmla="*/ 2339791 w 3359472"/>
              <a:gd name="connsiteY4" fmla="*/ 691954 h 3218057"/>
              <a:gd name="connsiteX5" fmla="*/ 3359472 w 3359472"/>
              <a:gd name="connsiteY5" fmla="*/ 0 h 3218057"/>
              <a:gd name="connsiteX0" fmla="*/ 1862820 w 3359472"/>
              <a:gd name="connsiteY0" fmla="*/ 3213292 h 3218057"/>
              <a:gd name="connsiteX1" fmla="*/ 91891 w 3359472"/>
              <a:gd name="connsiteY1" fmla="*/ 2911279 h 3218057"/>
              <a:gd name="connsiteX2" fmla="*/ 663391 w 3359472"/>
              <a:gd name="connsiteY2" fmla="*/ 1863529 h 3218057"/>
              <a:gd name="connsiteX3" fmla="*/ 1815916 w 3359472"/>
              <a:gd name="connsiteY3" fmla="*/ 1520629 h 3218057"/>
              <a:gd name="connsiteX4" fmla="*/ 2339791 w 3359472"/>
              <a:gd name="connsiteY4" fmla="*/ 691954 h 3218057"/>
              <a:gd name="connsiteX5" fmla="*/ 3359472 w 3359472"/>
              <a:gd name="connsiteY5" fmla="*/ 0 h 3218057"/>
              <a:gd name="connsiteX0" fmla="*/ 1862820 w 3359472"/>
              <a:gd name="connsiteY0" fmla="*/ 3213292 h 3218057"/>
              <a:gd name="connsiteX1" fmla="*/ 91891 w 3359472"/>
              <a:gd name="connsiteY1" fmla="*/ 2911279 h 3218057"/>
              <a:gd name="connsiteX2" fmla="*/ 663391 w 3359472"/>
              <a:gd name="connsiteY2" fmla="*/ 1863529 h 3218057"/>
              <a:gd name="connsiteX3" fmla="*/ 1815916 w 3359472"/>
              <a:gd name="connsiteY3" fmla="*/ 1520629 h 3218057"/>
              <a:gd name="connsiteX4" fmla="*/ 2339791 w 3359472"/>
              <a:gd name="connsiteY4" fmla="*/ 691954 h 3218057"/>
              <a:gd name="connsiteX5" fmla="*/ 3359472 w 3359472"/>
              <a:gd name="connsiteY5" fmla="*/ 0 h 3218057"/>
              <a:gd name="connsiteX0" fmla="*/ 1862820 w 3359472"/>
              <a:gd name="connsiteY0" fmla="*/ 3213292 h 3218057"/>
              <a:gd name="connsiteX1" fmla="*/ 91891 w 3359472"/>
              <a:gd name="connsiteY1" fmla="*/ 2911279 h 3218057"/>
              <a:gd name="connsiteX2" fmla="*/ 663391 w 3359472"/>
              <a:gd name="connsiteY2" fmla="*/ 1863529 h 3218057"/>
              <a:gd name="connsiteX3" fmla="*/ 1815916 w 3359472"/>
              <a:gd name="connsiteY3" fmla="*/ 1520629 h 3218057"/>
              <a:gd name="connsiteX4" fmla="*/ 2339791 w 3359472"/>
              <a:gd name="connsiteY4" fmla="*/ 691954 h 3218057"/>
              <a:gd name="connsiteX5" fmla="*/ 3359472 w 3359472"/>
              <a:gd name="connsiteY5" fmla="*/ 0 h 3218057"/>
              <a:gd name="connsiteX0" fmla="*/ 1862820 w 3359472"/>
              <a:gd name="connsiteY0" fmla="*/ 3213292 h 3218057"/>
              <a:gd name="connsiteX1" fmla="*/ 91891 w 3359472"/>
              <a:gd name="connsiteY1" fmla="*/ 2911279 h 3218057"/>
              <a:gd name="connsiteX2" fmla="*/ 663391 w 3359472"/>
              <a:gd name="connsiteY2" fmla="*/ 1863529 h 3218057"/>
              <a:gd name="connsiteX3" fmla="*/ 1815916 w 3359472"/>
              <a:gd name="connsiteY3" fmla="*/ 1520629 h 3218057"/>
              <a:gd name="connsiteX4" fmla="*/ 2339791 w 3359472"/>
              <a:gd name="connsiteY4" fmla="*/ 691954 h 3218057"/>
              <a:gd name="connsiteX5" fmla="*/ 3359472 w 3359472"/>
              <a:gd name="connsiteY5" fmla="*/ 0 h 3218057"/>
              <a:gd name="connsiteX0" fmla="*/ 1862820 w 8519637"/>
              <a:gd name="connsiteY0" fmla="*/ 4248465 h 4253230"/>
              <a:gd name="connsiteX1" fmla="*/ 91891 w 8519637"/>
              <a:gd name="connsiteY1" fmla="*/ 3946452 h 4253230"/>
              <a:gd name="connsiteX2" fmla="*/ 663391 w 8519637"/>
              <a:gd name="connsiteY2" fmla="*/ 2898702 h 4253230"/>
              <a:gd name="connsiteX3" fmla="*/ 1815916 w 8519637"/>
              <a:gd name="connsiteY3" fmla="*/ 2555802 h 4253230"/>
              <a:gd name="connsiteX4" fmla="*/ 2339791 w 8519637"/>
              <a:gd name="connsiteY4" fmla="*/ 1727127 h 4253230"/>
              <a:gd name="connsiteX5" fmla="*/ 8519637 w 8519637"/>
              <a:gd name="connsiteY5" fmla="*/ 0 h 4253230"/>
              <a:gd name="connsiteX0" fmla="*/ 1862820 w 8519637"/>
              <a:gd name="connsiteY0" fmla="*/ 4248465 h 4253230"/>
              <a:gd name="connsiteX1" fmla="*/ 91891 w 8519637"/>
              <a:gd name="connsiteY1" fmla="*/ 3946452 h 4253230"/>
              <a:gd name="connsiteX2" fmla="*/ 663391 w 8519637"/>
              <a:gd name="connsiteY2" fmla="*/ 2898702 h 4253230"/>
              <a:gd name="connsiteX3" fmla="*/ 1815916 w 8519637"/>
              <a:gd name="connsiteY3" fmla="*/ 2555802 h 4253230"/>
              <a:gd name="connsiteX4" fmla="*/ 2445821 w 8519637"/>
              <a:gd name="connsiteY4" fmla="*/ 895119 h 4253230"/>
              <a:gd name="connsiteX5" fmla="*/ 8519637 w 8519637"/>
              <a:gd name="connsiteY5" fmla="*/ 0 h 4253230"/>
              <a:gd name="connsiteX0" fmla="*/ 1862820 w 8519637"/>
              <a:gd name="connsiteY0" fmla="*/ 4248465 h 4253230"/>
              <a:gd name="connsiteX1" fmla="*/ 91891 w 8519637"/>
              <a:gd name="connsiteY1" fmla="*/ 3946452 h 4253230"/>
              <a:gd name="connsiteX2" fmla="*/ 663391 w 8519637"/>
              <a:gd name="connsiteY2" fmla="*/ 2898702 h 4253230"/>
              <a:gd name="connsiteX3" fmla="*/ 1427137 w 8519637"/>
              <a:gd name="connsiteY3" fmla="*/ 2188170 h 4253230"/>
              <a:gd name="connsiteX4" fmla="*/ 2445821 w 8519637"/>
              <a:gd name="connsiteY4" fmla="*/ 895119 h 4253230"/>
              <a:gd name="connsiteX5" fmla="*/ 8519637 w 8519637"/>
              <a:gd name="connsiteY5" fmla="*/ 0 h 4253230"/>
              <a:gd name="connsiteX0" fmla="*/ 1843862 w 8500679"/>
              <a:gd name="connsiteY0" fmla="*/ 4248465 h 4253230"/>
              <a:gd name="connsiteX1" fmla="*/ 72933 w 8500679"/>
              <a:gd name="connsiteY1" fmla="*/ 3946452 h 4253230"/>
              <a:gd name="connsiteX2" fmla="*/ 809370 w 8500679"/>
              <a:gd name="connsiteY2" fmla="*/ 3179263 h 4253230"/>
              <a:gd name="connsiteX3" fmla="*/ 1408179 w 8500679"/>
              <a:gd name="connsiteY3" fmla="*/ 2188170 h 4253230"/>
              <a:gd name="connsiteX4" fmla="*/ 2426863 w 8500679"/>
              <a:gd name="connsiteY4" fmla="*/ 895119 h 4253230"/>
              <a:gd name="connsiteX5" fmla="*/ 8500679 w 8500679"/>
              <a:gd name="connsiteY5" fmla="*/ 0 h 4253230"/>
              <a:gd name="connsiteX0" fmla="*/ 1843862 w 8500679"/>
              <a:gd name="connsiteY0" fmla="*/ 4248465 h 4253230"/>
              <a:gd name="connsiteX1" fmla="*/ 72933 w 8500679"/>
              <a:gd name="connsiteY1" fmla="*/ 3946452 h 4253230"/>
              <a:gd name="connsiteX2" fmla="*/ 809370 w 8500679"/>
              <a:gd name="connsiteY2" fmla="*/ 3179263 h 4253230"/>
              <a:gd name="connsiteX3" fmla="*/ 1408179 w 8500679"/>
              <a:gd name="connsiteY3" fmla="*/ 2188170 h 4253230"/>
              <a:gd name="connsiteX4" fmla="*/ 2426863 w 8500679"/>
              <a:gd name="connsiteY4" fmla="*/ 895119 h 4253230"/>
              <a:gd name="connsiteX5" fmla="*/ 8500679 w 8500679"/>
              <a:gd name="connsiteY5" fmla="*/ 0 h 4253230"/>
              <a:gd name="connsiteX0" fmla="*/ 1843862 w 8500679"/>
              <a:gd name="connsiteY0" fmla="*/ 4248465 h 4253230"/>
              <a:gd name="connsiteX1" fmla="*/ 72933 w 8500679"/>
              <a:gd name="connsiteY1" fmla="*/ 3946452 h 4253230"/>
              <a:gd name="connsiteX2" fmla="*/ 809370 w 8500679"/>
              <a:gd name="connsiteY2" fmla="*/ 3179263 h 4253230"/>
              <a:gd name="connsiteX3" fmla="*/ 1207899 w 8500679"/>
              <a:gd name="connsiteY3" fmla="*/ 2120449 h 4253230"/>
              <a:gd name="connsiteX4" fmla="*/ 2426863 w 8500679"/>
              <a:gd name="connsiteY4" fmla="*/ 895119 h 4253230"/>
              <a:gd name="connsiteX5" fmla="*/ 8500679 w 8500679"/>
              <a:gd name="connsiteY5" fmla="*/ 0 h 4253230"/>
              <a:gd name="connsiteX0" fmla="*/ 1843862 w 8500679"/>
              <a:gd name="connsiteY0" fmla="*/ 4248465 h 4253230"/>
              <a:gd name="connsiteX1" fmla="*/ 72933 w 8500679"/>
              <a:gd name="connsiteY1" fmla="*/ 3946452 h 4253230"/>
              <a:gd name="connsiteX2" fmla="*/ 809370 w 8500679"/>
              <a:gd name="connsiteY2" fmla="*/ 3179263 h 4253230"/>
              <a:gd name="connsiteX3" fmla="*/ 1207899 w 8500679"/>
              <a:gd name="connsiteY3" fmla="*/ 2120449 h 4253230"/>
              <a:gd name="connsiteX4" fmla="*/ 2426863 w 8500679"/>
              <a:gd name="connsiteY4" fmla="*/ 895119 h 4253230"/>
              <a:gd name="connsiteX5" fmla="*/ 8500679 w 8500679"/>
              <a:gd name="connsiteY5" fmla="*/ 0 h 4253230"/>
              <a:gd name="connsiteX0" fmla="*/ 1843862 w 8500679"/>
              <a:gd name="connsiteY0" fmla="*/ 4248465 h 4253230"/>
              <a:gd name="connsiteX1" fmla="*/ 72933 w 8500679"/>
              <a:gd name="connsiteY1" fmla="*/ 3946452 h 4253230"/>
              <a:gd name="connsiteX2" fmla="*/ 809370 w 8500679"/>
              <a:gd name="connsiteY2" fmla="*/ 3179263 h 4253230"/>
              <a:gd name="connsiteX3" fmla="*/ 1207899 w 8500679"/>
              <a:gd name="connsiteY3" fmla="*/ 2120449 h 4253230"/>
              <a:gd name="connsiteX4" fmla="*/ 2426863 w 8500679"/>
              <a:gd name="connsiteY4" fmla="*/ 895119 h 4253230"/>
              <a:gd name="connsiteX5" fmla="*/ 8500679 w 8500679"/>
              <a:gd name="connsiteY5" fmla="*/ 0 h 4253230"/>
              <a:gd name="connsiteX0" fmla="*/ 1843862 w 8500679"/>
              <a:gd name="connsiteY0" fmla="*/ 4248465 h 4253230"/>
              <a:gd name="connsiteX1" fmla="*/ 72933 w 8500679"/>
              <a:gd name="connsiteY1" fmla="*/ 3946452 h 4253230"/>
              <a:gd name="connsiteX2" fmla="*/ 809370 w 8500679"/>
              <a:gd name="connsiteY2" fmla="*/ 3179263 h 4253230"/>
              <a:gd name="connsiteX3" fmla="*/ 1207899 w 8500679"/>
              <a:gd name="connsiteY3" fmla="*/ 2120449 h 4253230"/>
              <a:gd name="connsiteX4" fmla="*/ 2426863 w 8500679"/>
              <a:gd name="connsiteY4" fmla="*/ 895119 h 4253230"/>
              <a:gd name="connsiteX5" fmla="*/ 8500679 w 8500679"/>
              <a:gd name="connsiteY5" fmla="*/ 0 h 4253230"/>
              <a:gd name="connsiteX0" fmla="*/ 1843862 w 8500679"/>
              <a:gd name="connsiteY0" fmla="*/ 4248465 h 4253230"/>
              <a:gd name="connsiteX1" fmla="*/ 72933 w 8500679"/>
              <a:gd name="connsiteY1" fmla="*/ 3946452 h 4253230"/>
              <a:gd name="connsiteX2" fmla="*/ 809370 w 8500679"/>
              <a:gd name="connsiteY2" fmla="*/ 3179263 h 4253230"/>
              <a:gd name="connsiteX3" fmla="*/ 1207899 w 8500679"/>
              <a:gd name="connsiteY3" fmla="*/ 2120449 h 4253230"/>
              <a:gd name="connsiteX4" fmla="*/ 2426863 w 8500679"/>
              <a:gd name="connsiteY4" fmla="*/ 895119 h 4253230"/>
              <a:gd name="connsiteX5" fmla="*/ 8500679 w 8500679"/>
              <a:gd name="connsiteY5" fmla="*/ 0 h 4253230"/>
              <a:gd name="connsiteX0" fmla="*/ 1843862 w 8500679"/>
              <a:gd name="connsiteY0" fmla="*/ 4248465 h 4253230"/>
              <a:gd name="connsiteX1" fmla="*/ 72933 w 8500679"/>
              <a:gd name="connsiteY1" fmla="*/ 3946452 h 4253230"/>
              <a:gd name="connsiteX2" fmla="*/ 809370 w 8500679"/>
              <a:gd name="connsiteY2" fmla="*/ 3179263 h 4253230"/>
              <a:gd name="connsiteX3" fmla="*/ 1207899 w 8500679"/>
              <a:gd name="connsiteY3" fmla="*/ 2120449 h 4253230"/>
              <a:gd name="connsiteX4" fmla="*/ 1943835 w 8500679"/>
              <a:gd name="connsiteY4" fmla="*/ 846746 h 4253230"/>
              <a:gd name="connsiteX5" fmla="*/ 8500679 w 8500679"/>
              <a:gd name="connsiteY5" fmla="*/ 0 h 4253230"/>
              <a:gd name="connsiteX0" fmla="*/ 1843862 w 8500679"/>
              <a:gd name="connsiteY0" fmla="*/ 4248465 h 4253230"/>
              <a:gd name="connsiteX1" fmla="*/ 72933 w 8500679"/>
              <a:gd name="connsiteY1" fmla="*/ 3946452 h 4253230"/>
              <a:gd name="connsiteX2" fmla="*/ 809370 w 8500679"/>
              <a:gd name="connsiteY2" fmla="*/ 3179263 h 4253230"/>
              <a:gd name="connsiteX3" fmla="*/ 1207899 w 8500679"/>
              <a:gd name="connsiteY3" fmla="*/ 2120449 h 4253230"/>
              <a:gd name="connsiteX4" fmla="*/ 3970201 w 8500679"/>
              <a:gd name="connsiteY4" fmla="*/ 1030562 h 4253230"/>
              <a:gd name="connsiteX5" fmla="*/ 8500679 w 8500679"/>
              <a:gd name="connsiteY5" fmla="*/ 0 h 4253230"/>
              <a:gd name="connsiteX0" fmla="*/ 1843862 w 8500679"/>
              <a:gd name="connsiteY0" fmla="*/ 4248465 h 4253230"/>
              <a:gd name="connsiteX1" fmla="*/ 72933 w 8500679"/>
              <a:gd name="connsiteY1" fmla="*/ 3946452 h 4253230"/>
              <a:gd name="connsiteX2" fmla="*/ 809370 w 8500679"/>
              <a:gd name="connsiteY2" fmla="*/ 3179263 h 4253230"/>
              <a:gd name="connsiteX3" fmla="*/ 2079707 w 8500679"/>
              <a:gd name="connsiteY3" fmla="*/ 2294590 h 4253230"/>
              <a:gd name="connsiteX4" fmla="*/ 3970201 w 8500679"/>
              <a:gd name="connsiteY4" fmla="*/ 1030562 h 4253230"/>
              <a:gd name="connsiteX5" fmla="*/ 8500679 w 8500679"/>
              <a:gd name="connsiteY5" fmla="*/ 0 h 4253230"/>
              <a:gd name="connsiteX0" fmla="*/ 1816527 w 8473344"/>
              <a:gd name="connsiteY0" fmla="*/ 4248465 h 4253230"/>
              <a:gd name="connsiteX1" fmla="*/ 45598 w 8473344"/>
              <a:gd name="connsiteY1" fmla="*/ 3946452 h 4253230"/>
              <a:gd name="connsiteX2" fmla="*/ 1241502 w 8473344"/>
              <a:gd name="connsiteY2" fmla="*/ 3217961 h 4253230"/>
              <a:gd name="connsiteX3" fmla="*/ 2052372 w 8473344"/>
              <a:gd name="connsiteY3" fmla="*/ 2294590 h 4253230"/>
              <a:gd name="connsiteX4" fmla="*/ 3942866 w 8473344"/>
              <a:gd name="connsiteY4" fmla="*/ 1030562 h 4253230"/>
              <a:gd name="connsiteX5" fmla="*/ 8473344 w 8473344"/>
              <a:gd name="connsiteY5" fmla="*/ 0 h 4253230"/>
              <a:gd name="connsiteX0" fmla="*/ 1816527 w 8473344"/>
              <a:gd name="connsiteY0" fmla="*/ 4248465 h 4253230"/>
              <a:gd name="connsiteX1" fmla="*/ 45598 w 8473344"/>
              <a:gd name="connsiteY1" fmla="*/ 3946452 h 4253230"/>
              <a:gd name="connsiteX2" fmla="*/ 1241502 w 8473344"/>
              <a:gd name="connsiteY2" fmla="*/ 3217961 h 4253230"/>
              <a:gd name="connsiteX3" fmla="*/ 2075935 w 8473344"/>
              <a:gd name="connsiteY3" fmla="*/ 2323614 h 4253230"/>
              <a:gd name="connsiteX4" fmla="*/ 3942866 w 8473344"/>
              <a:gd name="connsiteY4" fmla="*/ 1030562 h 4253230"/>
              <a:gd name="connsiteX5" fmla="*/ 8473344 w 8473344"/>
              <a:gd name="connsiteY5" fmla="*/ 0 h 4253230"/>
              <a:gd name="connsiteX0" fmla="*/ 1816527 w 8473344"/>
              <a:gd name="connsiteY0" fmla="*/ 4248465 h 4253230"/>
              <a:gd name="connsiteX1" fmla="*/ 45598 w 8473344"/>
              <a:gd name="connsiteY1" fmla="*/ 3946452 h 4253230"/>
              <a:gd name="connsiteX2" fmla="*/ 1241502 w 8473344"/>
              <a:gd name="connsiteY2" fmla="*/ 3217961 h 4253230"/>
              <a:gd name="connsiteX3" fmla="*/ 2075935 w 8473344"/>
              <a:gd name="connsiteY3" fmla="*/ 2323614 h 4253230"/>
              <a:gd name="connsiteX4" fmla="*/ 3966428 w 8473344"/>
              <a:gd name="connsiteY4" fmla="*/ 624232 h 4253230"/>
              <a:gd name="connsiteX5" fmla="*/ 8473344 w 8473344"/>
              <a:gd name="connsiteY5" fmla="*/ 0 h 4253230"/>
              <a:gd name="connsiteX0" fmla="*/ 1816527 w 8473344"/>
              <a:gd name="connsiteY0" fmla="*/ 4248465 h 4253230"/>
              <a:gd name="connsiteX1" fmla="*/ 45598 w 8473344"/>
              <a:gd name="connsiteY1" fmla="*/ 3946452 h 4253230"/>
              <a:gd name="connsiteX2" fmla="*/ 1241502 w 8473344"/>
              <a:gd name="connsiteY2" fmla="*/ 3217961 h 4253230"/>
              <a:gd name="connsiteX3" fmla="*/ 2075935 w 8473344"/>
              <a:gd name="connsiteY3" fmla="*/ 2323614 h 4253230"/>
              <a:gd name="connsiteX4" fmla="*/ 3966428 w 8473344"/>
              <a:gd name="connsiteY4" fmla="*/ 624232 h 4253230"/>
              <a:gd name="connsiteX5" fmla="*/ 8473344 w 8473344"/>
              <a:gd name="connsiteY5" fmla="*/ 0 h 4253230"/>
              <a:gd name="connsiteX0" fmla="*/ 1816527 w 8473344"/>
              <a:gd name="connsiteY0" fmla="*/ 4248465 h 4253230"/>
              <a:gd name="connsiteX1" fmla="*/ 45598 w 8473344"/>
              <a:gd name="connsiteY1" fmla="*/ 3946452 h 4253230"/>
              <a:gd name="connsiteX2" fmla="*/ 1241502 w 8473344"/>
              <a:gd name="connsiteY2" fmla="*/ 3217961 h 4253230"/>
              <a:gd name="connsiteX3" fmla="*/ 2075935 w 8473344"/>
              <a:gd name="connsiteY3" fmla="*/ 2323614 h 4253230"/>
              <a:gd name="connsiteX4" fmla="*/ 3966428 w 8473344"/>
              <a:gd name="connsiteY4" fmla="*/ 624232 h 4253230"/>
              <a:gd name="connsiteX5" fmla="*/ 8473344 w 8473344"/>
              <a:gd name="connsiteY5" fmla="*/ 0 h 4253230"/>
              <a:gd name="connsiteX0" fmla="*/ 1816527 w 8473344"/>
              <a:gd name="connsiteY0" fmla="*/ 4248465 h 4253230"/>
              <a:gd name="connsiteX1" fmla="*/ 45598 w 8473344"/>
              <a:gd name="connsiteY1" fmla="*/ 3946452 h 4253230"/>
              <a:gd name="connsiteX2" fmla="*/ 1241502 w 8473344"/>
              <a:gd name="connsiteY2" fmla="*/ 3217961 h 4253230"/>
              <a:gd name="connsiteX3" fmla="*/ 2075935 w 8473344"/>
              <a:gd name="connsiteY3" fmla="*/ 2323614 h 4253230"/>
              <a:gd name="connsiteX4" fmla="*/ 4096021 w 8473344"/>
              <a:gd name="connsiteY4" fmla="*/ 817723 h 4253230"/>
              <a:gd name="connsiteX5" fmla="*/ 8473344 w 8473344"/>
              <a:gd name="connsiteY5" fmla="*/ 0 h 4253230"/>
              <a:gd name="connsiteX0" fmla="*/ 1816527 w 8473344"/>
              <a:gd name="connsiteY0" fmla="*/ 4248465 h 4253230"/>
              <a:gd name="connsiteX1" fmla="*/ 45598 w 8473344"/>
              <a:gd name="connsiteY1" fmla="*/ 3946452 h 4253230"/>
              <a:gd name="connsiteX2" fmla="*/ 1241502 w 8473344"/>
              <a:gd name="connsiteY2" fmla="*/ 3217961 h 4253230"/>
              <a:gd name="connsiteX3" fmla="*/ 2075935 w 8473344"/>
              <a:gd name="connsiteY3" fmla="*/ 2323614 h 4253230"/>
              <a:gd name="connsiteX4" fmla="*/ 4096021 w 8473344"/>
              <a:gd name="connsiteY4" fmla="*/ 817723 h 4253230"/>
              <a:gd name="connsiteX5" fmla="*/ 8473344 w 8473344"/>
              <a:gd name="connsiteY5" fmla="*/ 0 h 4253230"/>
              <a:gd name="connsiteX0" fmla="*/ 1816527 w 8473344"/>
              <a:gd name="connsiteY0" fmla="*/ 4248465 h 4253230"/>
              <a:gd name="connsiteX1" fmla="*/ 45598 w 8473344"/>
              <a:gd name="connsiteY1" fmla="*/ 3946452 h 4253230"/>
              <a:gd name="connsiteX2" fmla="*/ 1241502 w 8473344"/>
              <a:gd name="connsiteY2" fmla="*/ 3217961 h 4253230"/>
              <a:gd name="connsiteX3" fmla="*/ 2075935 w 8473344"/>
              <a:gd name="connsiteY3" fmla="*/ 2323614 h 4253230"/>
              <a:gd name="connsiteX4" fmla="*/ 4096021 w 8473344"/>
              <a:gd name="connsiteY4" fmla="*/ 817723 h 4253230"/>
              <a:gd name="connsiteX5" fmla="*/ 8473344 w 8473344"/>
              <a:gd name="connsiteY5" fmla="*/ 0 h 4253230"/>
              <a:gd name="connsiteX0" fmla="*/ 1816527 w 8473344"/>
              <a:gd name="connsiteY0" fmla="*/ 4248465 h 4253230"/>
              <a:gd name="connsiteX1" fmla="*/ 45598 w 8473344"/>
              <a:gd name="connsiteY1" fmla="*/ 3946452 h 4253230"/>
              <a:gd name="connsiteX2" fmla="*/ 1241502 w 8473344"/>
              <a:gd name="connsiteY2" fmla="*/ 3217961 h 4253230"/>
              <a:gd name="connsiteX3" fmla="*/ 2075935 w 8473344"/>
              <a:gd name="connsiteY3" fmla="*/ 2323614 h 4253230"/>
              <a:gd name="connsiteX4" fmla="*/ 4096021 w 8473344"/>
              <a:gd name="connsiteY4" fmla="*/ 817723 h 4253230"/>
              <a:gd name="connsiteX5" fmla="*/ 8473344 w 8473344"/>
              <a:gd name="connsiteY5" fmla="*/ 0 h 4253230"/>
              <a:gd name="connsiteX0" fmla="*/ 1816527 w 8473344"/>
              <a:gd name="connsiteY0" fmla="*/ 4248465 h 4253230"/>
              <a:gd name="connsiteX1" fmla="*/ 45598 w 8473344"/>
              <a:gd name="connsiteY1" fmla="*/ 3946452 h 4253230"/>
              <a:gd name="connsiteX2" fmla="*/ 1241502 w 8473344"/>
              <a:gd name="connsiteY2" fmla="*/ 3217961 h 4253230"/>
              <a:gd name="connsiteX3" fmla="*/ 2075935 w 8473344"/>
              <a:gd name="connsiteY3" fmla="*/ 2323614 h 4253230"/>
              <a:gd name="connsiteX4" fmla="*/ 4166708 w 8473344"/>
              <a:gd name="connsiteY4" fmla="*/ 982189 h 4253230"/>
              <a:gd name="connsiteX5" fmla="*/ 8473344 w 8473344"/>
              <a:gd name="connsiteY5" fmla="*/ 0 h 4253230"/>
              <a:gd name="connsiteX0" fmla="*/ 1816527 w 8473344"/>
              <a:gd name="connsiteY0" fmla="*/ 4248465 h 4253230"/>
              <a:gd name="connsiteX1" fmla="*/ 45598 w 8473344"/>
              <a:gd name="connsiteY1" fmla="*/ 3946452 h 4253230"/>
              <a:gd name="connsiteX2" fmla="*/ 1241502 w 8473344"/>
              <a:gd name="connsiteY2" fmla="*/ 3217961 h 4253230"/>
              <a:gd name="connsiteX3" fmla="*/ 2075935 w 8473344"/>
              <a:gd name="connsiteY3" fmla="*/ 2323614 h 4253230"/>
              <a:gd name="connsiteX4" fmla="*/ 4166708 w 8473344"/>
              <a:gd name="connsiteY4" fmla="*/ 982189 h 4253230"/>
              <a:gd name="connsiteX5" fmla="*/ 8473344 w 8473344"/>
              <a:gd name="connsiteY5" fmla="*/ 0 h 4253230"/>
              <a:gd name="connsiteX0" fmla="*/ 1816527 w 8473344"/>
              <a:gd name="connsiteY0" fmla="*/ 4248465 h 4253230"/>
              <a:gd name="connsiteX1" fmla="*/ 45598 w 8473344"/>
              <a:gd name="connsiteY1" fmla="*/ 3946452 h 4253230"/>
              <a:gd name="connsiteX2" fmla="*/ 1241502 w 8473344"/>
              <a:gd name="connsiteY2" fmla="*/ 3217961 h 4253230"/>
              <a:gd name="connsiteX3" fmla="*/ 2075935 w 8473344"/>
              <a:gd name="connsiteY3" fmla="*/ 2323614 h 4253230"/>
              <a:gd name="connsiteX4" fmla="*/ 4166708 w 8473344"/>
              <a:gd name="connsiteY4" fmla="*/ 982189 h 4253230"/>
              <a:gd name="connsiteX5" fmla="*/ 8473344 w 8473344"/>
              <a:gd name="connsiteY5" fmla="*/ 0 h 4253230"/>
              <a:gd name="connsiteX0" fmla="*/ 1816527 w 8485125"/>
              <a:gd name="connsiteY0" fmla="*/ 3755065 h 3759830"/>
              <a:gd name="connsiteX1" fmla="*/ 45598 w 8485125"/>
              <a:gd name="connsiteY1" fmla="*/ 3453052 h 3759830"/>
              <a:gd name="connsiteX2" fmla="*/ 1241502 w 8485125"/>
              <a:gd name="connsiteY2" fmla="*/ 2724561 h 3759830"/>
              <a:gd name="connsiteX3" fmla="*/ 2075935 w 8485125"/>
              <a:gd name="connsiteY3" fmla="*/ 1830214 h 3759830"/>
              <a:gd name="connsiteX4" fmla="*/ 4166708 w 8485125"/>
              <a:gd name="connsiteY4" fmla="*/ 488789 h 3759830"/>
              <a:gd name="connsiteX5" fmla="*/ 8485125 w 8485125"/>
              <a:gd name="connsiteY5" fmla="*/ 0 h 3759830"/>
              <a:gd name="connsiteX0" fmla="*/ 1816527 w 8485125"/>
              <a:gd name="connsiteY0" fmla="*/ 3755065 h 3759830"/>
              <a:gd name="connsiteX1" fmla="*/ 45598 w 8485125"/>
              <a:gd name="connsiteY1" fmla="*/ 3453052 h 3759830"/>
              <a:gd name="connsiteX2" fmla="*/ 1241502 w 8485125"/>
              <a:gd name="connsiteY2" fmla="*/ 2724561 h 3759830"/>
              <a:gd name="connsiteX3" fmla="*/ 2075935 w 8485125"/>
              <a:gd name="connsiteY3" fmla="*/ 1830214 h 3759830"/>
              <a:gd name="connsiteX4" fmla="*/ 4166708 w 8485125"/>
              <a:gd name="connsiteY4" fmla="*/ 488789 h 3759830"/>
              <a:gd name="connsiteX5" fmla="*/ 8485125 w 8485125"/>
              <a:gd name="connsiteY5" fmla="*/ 0 h 3759830"/>
              <a:gd name="connsiteX0" fmla="*/ 1816527 w 8485125"/>
              <a:gd name="connsiteY0" fmla="*/ 3755065 h 3759830"/>
              <a:gd name="connsiteX1" fmla="*/ 45598 w 8485125"/>
              <a:gd name="connsiteY1" fmla="*/ 3453052 h 3759830"/>
              <a:gd name="connsiteX2" fmla="*/ 1241502 w 8485125"/>
              <a:gd name="connsiteY2" fmla="*/ 2724561 h 3759830"/>
              <a:gd name="connsiteX3" fmla="*/ 2075935 w 8485125"/>
              <a:gd name="connsiteY3" fmla="*/ 1830214 h 3759830"/>
              <a:gd name="connsiteX4" fmla="*/ 4166708 w 8485125"/>
              <a:gd name="connsiteY4" fmla="*/ 488789 h 3759830"/>
              <a:gd name="connsiteX5" fmla="*/ 8485125 w 8485125"/>
              <a:gd name="connsiteY5" fmla="*/ 0 h 3759830"/>
              <a:gd name="connsiteX0" fmla="*/ 1816527 w 8485125"/>
              <a:gd name="connsiteY0" fmla="*/ 3755065 h 3759830"/>
              <a:gd name="connsiteX1" fmla="*/ 45598 w 8485125"/>
              <a:gd name="connsiteY1" fmla="*/ 3453052 h 3759830"/>
              <a:gd name="connsiteX2" fmla="*/ 1241502 w 8485125"/>
              <a:gd name="connsiteY2" fmla="*/ 2724561 h 3759830"/>
              <a:gd name="connsiteX3" fmla="*/ 2075935 w 8485125"/>
              <a:gd name="connsiteY3" fmla="*/ 1830214 h 3759830"/>
              <a:gd name="connsiteX4" fmla="*/ 4166708 w 8485125"/>
              <a:gd name="connsiteY4" fmla="*/ 488789 h 3759830"/>
              <a:gd name="connsiteX5" fmla="*/ 8485125 w 8485125"/>
              <a:gd name="connsiteY5" fmla="*/ 0 h 3759830"/>
              <a:gd name="connsiteX0" fmla="*/ 1816527 w 8485125"/>
              <a:gd name="connsiteY0" fmla="*/ 3755065 h 3759830"/>
              <a:gd name="connsiteX1" fmla="*/ 45598 w 8485125"/>
              <a:gd name="connsiteY1" fmla="*/ 3453052 h 3759830"/>
              <a:gd name="connsiteX2" fmla="*/ 1241502 w 8485125"/>
              <a:gd name="connsiteY2" fmla="*/ 2724561 h 3759830"/>
              <a:gd name="connsiteX3" fmla="*/ 2158403 w 8485125"/>
              <a:gd name="connsiteY3" fmla="*/ 1859238 h 3759830"/>
              <a:gd name="connsiteX4" fmla="*/ 4166708 w 8485125"/>
              <a:gd name="connsiteY4" fmla="*/ 488789 h 3759830"/>
              <a:gd name="connsiteX5" fmla="*/ 8485125 w 8485125"/>
              <a:gd name="connsiteY5" fmla="*/ 0 h 3759830"/>
              <a:gd name="connsiteX0" fmla="*/ 1816527 w 8485125"/>
              <a:gd name="connsiteY0" fmla="*/ 3755065 h 3759830"/>
              <a:gd name="connsiteX1" fmla="*/ 45598 w 8485125"/>
              <a:gd name="connsiteY1" fmla="*/ 3453052 h 3759830"/>
              <a:gd name="connsiteX2" fmla="*/ 1241502 w 8485125"/>
              <a:gd name="connsiteY2" fmla="*/ 2724561 h 3759830"/>
              <a:gd name="connsiteX3" fmla="*/ 2158403 w 8485125"/>
              <a:gd name="connsiteY3" fmla="*/ 1859238 h 3759830"/>
              <a:gd name="connsiteX4" fmla="*/ 4166708 w 8485125"/>
              <a:gd name="connsiteY4" fmla="*/ 488789 h 3759830"/>
              <a:gd name="connsiteX5" fmla="*/ 8485125 w 8485125"/>
              <a:gd name="connsiteY5" fmla="*/ 0 h 3759830"/>
              <a:gd name="connsiteX0" fmla="*/ 1816527 w 8485125"/>
              <a:gd name="connsiteY0" fmla="*/ 3755065 h 3759830"/>
              <a:gd name="connsiteX1" fmla="*/ 45598 w 8485125"/>
              <a:gd name="connsiteY1" fmla="*/ 3453052 h 3759830"/>
              <a:gd name="connsiteX2" fmla="*/ 1241502 w 8485125"/>
              <a:gd name="connsiteY2" fmla="*/ 2724561 h 3759830"/>
              <a:gd name="connsiteX3" fmla="*/ 2158403 w 8485125"/>
              <a:gd name="connsiteY3" fmla="*/ 1859238 h 3759830"/>
              <a:gd name="connsiteX4" fmla="*/ 4166708 w 8485125"/>
              <a:gd name="connsiteY4" fmla="*/ 488789 h 3759830"/>
              <a:gd name="connsiteX5" fmla="*/ 8485125 w 8485125"/>
              <a:gd name="connsiteY5" fmla="*/ 0 h 3759830"/>
              <a:gd name="connsiteX0" fmla="*/ 1818375 w 8486973"/>
              <a:gd name="connsiteY0" fmla="*/ 3755065 h 3759830"/>
              <a:gd name="connsiteX1" fmla="*/ 47446 w 8486973"/>
              <a:gd name="connsiteY1" fmla="*/ 3453052 h 3759830"/>
              <a:gd name="connsiteX2" fmla="*/ 1196225 w 8486973"/>
              <a:gd name="connsiteY2" fmla="*/ 2763259 h 3759830"/>
              <a:gd name="connsiteX3" fmla="*/ 2160251 w 8486973"/>
              <a:gd name="connsiteY3" fmla="*/ 1859238 h 3759830"/>
              <a:gd name="connsiteX4" fmla="*/ 4168556 w 8486973"/>
              <a:gd name="connsiteY4" fmla="*/ 488789 h 3759830"/>
              <a:gd name="connsiteX5" fmla="*/ 8486973 w 8486973"/>
              <a:gd name="connsiteY5" fmla="*/ 0 h 3759830"/>
              <a:gd name="connsiteX0" fmla="*/ 1818375 w 8486973"/>
              <a:gd name="connsiteY0" fmla="*/ 3755065 h 3759830"/>
              <a:gd name="connsiteX1" fmla="*/ 47446 w 8486973"/>
              <a:gd name="connsiteY1" fmla="*/ 3453052 h 3759830"/>
              <a:gd name="connsiteX2" fmla="*/ 1196225 w 8486973"/>
              <a:gd name="connsiteY2" fmla="*/ 2763259 h 3759830"/>
              <a:gd name="connsiteX3" fmla="*/ 2160251 w 8486973"/>
              <a:gd name="connsiteY3" fmla="*/ 1859238 h 3759830"/>
              <a:gd name="connsiteX4" fmla="*/ 4168556 w 8486973"/>
              <a:gd name="connsiteY4" fmla="*/ 488789 h 3759830"/>
              <a:gd name="connsiteX5" fmla="*/ 8486973 w 8486973"/>
              <a:gd name="connsiteY5" fmla="*/ 0 h 3759830"/>
              <a:gd name="connsiteX0" fmla="*/ 1818375 w 8522317"/>
              <a:gd name="connsiteY0" fmla="*/ 3948555 h 3953320"/>
              <a:gd name="connsiteX1" fmla="*/ 47446 w 8522317"/>
              <a:gd name="connsiteY1" fmla="*/ 3646542 h 3953320"/>
              <a:gd name="connsiteX2" fmla="*/ 1196225 w 8522317"/>
              <a:gd name="connsiteY2" fmla="*/ 2956749 h 3953320"/>
              <a:gd name="connsiteX3" fmla="*/ 2160251 w 8522317"/>
              <a:gd name="connsiteY3" fmla="*/ 2052728 h 3953320"/>
              <a:gd name="connsiteX4" fmla="*/ 4168556 w 8522317"/>
              <a:gd name="connsiteY4" fmla="*/ 682279 h 3953320"/>
              <a:gd name="connsiteX5" fmla="*/ 8522317 w 8522317"/>
              <a:gd name="connsiteY5" fmla="*/ 0 h 3953320"/>
              <a:gd name="connsiteX0" fmla="*/ 1818375 w 8522317"/>
              <a:gd name="connsiteY0" fmla="*/ 3948555 h 3953320"/>
              <a:gd name="connsiteX1" fmla="*/ 47446 w 8522317"/>
              <a:gd name="connsiteY1" fmla="*/ 3646542 h 3953320"/>
              <a:gd name="connsiteX2" fmla="*/ 1196225 w 8522317"/>
              <a:gd name="connsiteY2" fmla="*/ 2956749 h 3953320"/>
              <a:gd name="connsiteX3" fmla="*/ 2160251 w 8522317"/>
              <a:gd name="connsiteY3" fmla="*/ 2052728 h 3953320"/>
              <a:gd name="connsiteX4" fmla="*/ 4168556 w 8522317"/>
              <a:gd name="connsiteY4" fmla="*/ 682279 h 3953320"/>
              <a:gd name="connsiteX5" fmla="*/ 8522317 w 8522317"/>
              <a:gd name="connsiteY5" fmla="*/ 0 h 3953320"/>
              <a:gd name="connsiteX0" fmla="*/ 1818375 w 8522317"/>
              <a:gd name="connsiteY0" fmla="*/ 3948555 h 3953320"/>
              <a:gd name="connsiteX1" fmla="*/ 47446 w 8522317"/>
              <a:gd name="connsiteY1" fmla="*/ 3646542 h 3953320"/>
              <a:gd name="connsiteX2" fmla="*/ 1196225 w 8522317"/>
              <a:gd name="connsiteY2" fmla="*/ 2956749 h 3953320"/>
              <a:gd name="connsiteX3" fmla="*/ 2160251 w 8522317"/>
              <a:gd name="connsiteY3" fmla="*/ 2052728 h 3953320"/>
              <a:gd name="connsiteX4" fmla="*/ 4298150 w 8522317"/>
              <a:gd name="connsiteY4" fmla="*/ 962840 h 3953320"/>
              <a:gd name="connsiteX5" fmla="*/ 8522317 w 8522317"/>
              <a:gd name="connsiteY5" fmla="*/ 0 h 3953320"/>
              <a:gd name="connsiteX0" fmla="*/ 1818375 w 8522317"/>
              <a:gd name="connsiteY0" fmla="*/ 3948555 h 3953320"/>
              <a:gd name="connsiteX1" fmla="*/ 47446 w 8522317"/>
              <a:gd name="connsiteY1" fmla="*/ 3646542 h 3953320"/>
              <a:gd name="connsiteX2" fmla="*/ 1196225 w 8522317"/>
              <a:gd name="connsiteY2" fmla="*/ 2956749 h 3953320"/>
              <a:gd name="connsiteX3" fmla="*/ 2160251 w 8522317"/>
              <a:gd name="connsiteY3" fmla="*/ 2052728 h 3953320"/>
              <a:gd name="connsiteX4" fmla="*/ 4298150 w 8522317"/>
              <a:gd name="connsiteY4" fmla="*/ 962840 h 3953320"/>
              <a:gd name="connsiteX5" fmla="*/ 8522317 w 8522317"/>
              <a:gd name="connsiteY5" fmla="*/ 0 h 3953320"/>
              <a:gd name="connsiteX0" fmla="*/ 1818375 w 8522317"/>
              <a:gd name="connsiteY0" fmla="*/ 3948555 h 3953320"/>
              <a:gd name="connsiteX1" fmla="*/ 47446 w 8522317"/>
              <a:gd name="connsiteY1" fmla="*/ 3646542 h 3953320"/>
              <a:gd name="connsiteX2" fmla="*/ 1196225 w 8522317"/>
              <a:gd name="connsiteY2" fmla="*/ 2956749 h 3953320"/>
              <a:gd name="connsiteX3" fmla="*/ 2160251 w 8522317"/>
              <a:gd name="connsiteY3" fmla="*/ 2052728 h 3953320"/>
              <a:gd name="connsiteX4" fmla="*/ 4298150 w 8522317"/>
              <a:gd name="connsiteY4" fmla="*/ 962840 h 3953320"/>
              <a:gd name="connsiteX5" fmla="*/ 8522317 w 8522317"/>
              <a:gd name="connsiteY5" fmla="*/ 0 h 3953320"/>
              <a:gd name="connsiteX0" fmla="*/ 1818375 w 8522317"/>
              <a:gd name="connsiteY0" fmla="*/ 3948555 h 3953320"/>
              <a:gd name="connsiteX1" fmla="*/ 47446 w 8522317"/>
              <a:gd name="connsiteY1" fmla="*/ 3646542 h 3953320"/>
              <a:gd name="connsiteX2" fmla="*/ 1196225 w 8522317"/>
              <a:gd name="connsiteY2" fmla="*/ 2956749 h 3953320"/>
              <a:gd name="connsiteX3" fmla="*/ 2124908 w 8522317"/>
              <a:gd name="connsiteY3" fmla="*/ 2139799 h 3953320"/>
              <a:gd name="connsiteX4" fmla="*/ 4298150 w 8522317"/>
              <a:gd name="connsiteY4" fmla="*/ 962840 h 3953320"/>
              <a:gd name="connsiteX5" fmla="*/ 8522317 w 8522317"/>
              <a:gd name="connsiteY5" fmla="*/ 0 h 3953320"/>
              <a:gd name="connsiteX0" fmla="*/ 1818375 w 8522317"/>
              <a:gd name="connsiteY0" fmla="*/ 3948555 h 3953320"/>
              <a:gd name="connsiteX1" fmla="*/ 47446 w 8522317"/>
              <a:gd name="connsiteY1" fmla="*/ 3646542 h 3953320"/>
              <a:gd name="connsiteX2" fmla="*/ 1196225 w 8522317"/>
              <a:gd name="connsiteY2" fmla="*/ 2956749 h 3953320"/>
              <a:gd name="connsiteX3" fmla="*/ 2124908 w 8522317"/>
              <a:gd name="connsiteY3" fmla="*/ 2139799 h 3953320"/>
              <a:gd name="connsiteX4" fmla="*/ 4298150 w 8522317"/>
              <a:gd name="connsiteY4" fmla="*/ 962840 h 3953320"/>
              <a:gd name="connsiteX5" fmla="*/ 8522317 w 8522317"/>
              <a:gd name="connsiteY5" fmla="*/ 0 h 3953320"/>
              <a:gd name="connsiteX0" fmla="*/ 1818375 w 8522317"/>
              <a:gd name="connsiteY0" fmla="*/ 3948555 h 3953320"/>
              <a:gd name="connsiteX1" fmla="*/ 47446 w 8522317"/>
              <a:gd name="connsiteY1" fmla="*/ 3646542 h 3953320"/>
              <a:gd name="connsiteX2" fmla="*/ 1196225 w 8522317"/>
              <a:gd name="connsiteY2" fmla="*/ 2956749 h 3953320"/>
              <a:gd name="connsiteX3" fmla="*/ 2124908 w 8522317"/>
              <a:gd name="connsiteY3" fmla="*/ 2139799 h 3953320"/>
              <a:gd name="connsiteX4" fmla="*/ 4298150 w 8522317"/>
              <a:gd name="connsiteY4" fmla="*/ 962840 h 3953320"/>
              <a:gd name="connsiteX5" fmla="*/ 8522317 w 8522317"/>
              <a:gd name="connsiteY5" fmla="*/ 0 h 3953320"/>
              <a:gd name="connsiteX0" fmla="*/ 1831079 w 8535021"/>
              <a:gd name="connsiteY0" fmla="*/ 3948555 h 3953320"/>
              <a:gd name="connsiteX1" fmla="*/ 60150 w 8535021"/>
              <a:gd name="connsiteY1" fmla="*/ 3646542 h 3953320"/>
              <a:gd name="connsiteX2" fmla="*/ 961524 w 8535021"/>
              <a:gd name="connsiteY2" fmla="*/ 2976098 h 3953320"/>
              <a:gd name="connsiteX3" fmla="*/ 2137612 w 8535021"/>
              <a:gd name="connsiteY3" fmla="*/ 2139799 h 3953320"/>
              <a:gd name="connsiteX4" fmla="*/ 4310854 w 8535021"/>
              <a:gd name="connsiteY4" fmla="*/ 962840 h 3953320"/>
              <a:gd name="connsiteX5" fmla="*/ 8535021 w 8535021"/>
              <a:gd name="connsiteY5" fmla="*/ 0 h 3953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35021" h="3953320">
                <a:moveTo>
                  <a:pt x="1831079" y="3948555"/>
                </a:moveTo>
                <a:cubicBezTo>
                  <a:pt x="1323079" y="3970780"/>
                  <a:pt x="314539" y="3922615"/>
                  <a:pt x="60150" y="3646542"/>
                </a:cubicBezTo>
                <a:cubicBezTo>
                  <a:pt x="-208078" y="3292411"/>
                  <a:pt x="479674" y="3256816"/>
                  <a:pt x="961524" y="2976098"/>
                </a:cubicBezTo>
                <a:cubicBezTo>
                  <a:pt x="1424928" y="2762297"/>
                  <a:pt x="1336126" y="2222086"/>
                  <a:pt x="2137612" y="2139799"/>
                </a:cubicBezTo>
                <a:cubicBezTo>
                  <a:pt x="3508433" y="1958643"/>
                  <a:pt x="3196736" y="2167520"/>
                  <a:pt x="4310854" y="962840"/>
                </a:cubicBezTo>
                <a:cubicBezTo>
                  <a:pt x="4893897" y="268370"/>
                  <a:pt x="7328191" y="1291297"/>
                  <a:pt x="8535021" y="0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E8E9368B-E98B-4E1D-9B2C-AAA580DDAB55}"/>
              </a:ext>
            </a:extLst>
          </p:cNvPr>
          <p:cNvSpPr/>
          <p:nvPr/>
        </p:nvSpPr>
        <p:spPr>
          <a:xfrm flipH="1">
            <a:off x="9782175" y="1472669"/>
            <a:ext cx="2076870" cy="4011717"/>
          </a:xfrm>
          <a:custGeom>
            <a:avLst/>
            <a:gdLst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1028700 w 3600450"/>
              <a:gd name="connsiteY2" fmla="*/ 1533525 h 3324225"/>
              <a:gd name="connsiteX3" fmla="*/ 2743200 w 3600450"/>
              <a:gd name="connsiteY3" fmla="*/ 1543050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638175 w 3600450"/>
              <a:gd name="connsiteY2" fmla="*/ 2114550 h 3324225"/>
              <a:gd name="connsiteX3" fmla="*/ 2743200 w 3600450"/>
              <a:gd name="connsiteY3" fmla="*/ 1543050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638175 w 3600450"/>
              <a:gd name="connsiteY2" fmla="*/ 2114550 h 3324225"/>
              <a:gd name="connsiteX3" fmla="*/ 2295525 w 3600450"/>
              <a:gd name="connsiteY3" fmla="*/ 1905000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638175 w 3600450"/>
              <a:gd name="connsiteY2" fmla="*/ 2114550 h 3324225"/>
              <a:gd name="connsiteX3" fmla="*/ 1657350 w 3600450"/>
              <a:gd name="connsiteY3" fmla="*/ 1895475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1543050 w 4505325"/>
              <a:gd name="connsiteY2" fmla="*/ 2114550 h 3324225"/>
              <a:gd name="connsiteX3" fmla="*/ 2562225 w 4505325"/>
              <a:gd name="connsiteY3" fmla="*/ 1895475 h 3324225"/>
              <a:gd name="connsiteX4" fmla="*/ 4143375 w 4505325"/>
              <a:gd name="connsiteY4" fmla="*/ 257175 h 3324225"/>
              <a:gd name="connsiteX5" fmla="*/ 4505325 w 4505325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571500 w 4505325"/>
              <a:gd name="connsiteY2" fmla="*/ 2000250 h 3324225"/>
              <a:gd name="connsiteX3" fmla="*/ 2562225 w 4505325"/>
              <a:gd name="connsiteY3" fmla="*/ 1895475 h 3324225"/>
              <a:gd name="connsiteX4" fmla="*/ 4143375 w 4505325"/>
              <a:gd name="connsiteY4" fmla="*/ 257175 h 3324225"/>
              <a:gd name="connsiteX5" fmla="*/ 4505325 w 4505325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571500 w 4505325"/>
              <a:gd name="connsiteY2" fmla="*/ 2000250 h 3324225"/>
              <a:gd name="connsiteX3" fmla="*/ 2028825 w 4505325"/>
              <a:gd name="connsiteY3" fmla="*/ 1638300 h 3324225"/>
              <a:gd name="connsiteX4" fmla="*/ 4143375 w 4505325"/>
              <a:gd name="connsiteY4" fmla="*/ 257175 h 3324225"/>
              <a:gd name="connsiteX5" fmla="*/ 4505325 w 4505325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571500 w 4505325"/>
              <a:gd name="connsiteY2" fmla="*/ 2000250 h 3324225"/>
              <a:gd name="connsiteX3" fmla="*/ 2028825 w 4505325"/>
              <a:gd name="connsiteY3" fmla="*/ 1638300 h 3324225"/>
              <a:gd name="connsiteX4" fmla="*/ 2495550 w 4505325"/>
              <a:gd name="connsiteY4" fmla="*/ 866775 h 3324225"/>
              <a:gd name="connsiteX5" fmla="*/ 4505325 w 4505325"/>
              <a:gd name="connsiteY5" fmla="*/ 0 h 3324225"/>
              <a:gd name="connsiteX0" fmla="*/ 1409700 w 3971925"/>
              <a:gd name="connsiteY0" fmla="*/ 3228975 h 3228975"/>
              <a:gd name="connsiteX1" fmla="*/ 0 w 3971925"/>
              <a:gd name="connsiteY1" fmla="*/ 2952750 h 3228975"/>
              <a:gd name="connsiteX2" fmla="*/ 571500 w 3971925"/>
              <a:gd name="connsiteY2" fmla="*/ 1905000 h 3228975"/>
              <a:gd name="connsiteX3" fmla="*/ 2028825 w 3971925"/>
              <a:gd name="connsiteY3" fmla="*/ 1543050 h 3228975"/>
              <a:gd name="connsiteX4" fmla="*/ 2495550 w 3971925"/>
              <a:gd name="connsiteY4" fmla="*/ 771525 h 3228975"/>
              <a:gd name="connsiteX5" fmla="*/ 3971925 w 3971925"/>
              <a:gd name="connsiteY5" fmla="*/ 0 h 3228975"/>
              <a:gd name="connsiteX0" fmla="*/ 1409700 w 3971925"/>
              <a:gd name="connsiteY0" fmla="*/ 3228975 h 3228975"/>
              <a:gd name="connsiteX1" fmla="*/ 0 w 3971925"/>
              <a:gd name="connsiteY1" fmla="*/ 2952750 h 3228975"/>
              <a:gd name="connsiteX2" fmla="*/ 571500 w 3971925"/>
              <a:gd name="connsiteY2" fmla="*/ 1905000 h 3228975"/>
              <a:gd name="connsiteX3" fmla="*/ 1724025 w 3971925"/>
              <a:gd name="connsiteY3" fmla="*/ 1562100 h 3228975"/>
              <a:gd name="connsiteX4" fmla="*/ 2495550 w 3971925"/>
              <a:gd name="connsiteY4" fmla="*/ 771525 h 3228975"/>
              <a:gd name="connsiteX5" fmla="*/ 3971925 w 3971925"/>
              <a:gd name="connsiteY5" fmla="*/ 0 h 3228975"/>
              <a:gd name="connsiteX0" fmla="*/ 1409700 w 3162300"/>
              <a:gd name="connsiteY0" fmla="*/ 3276600 h 3276600"/>
              <a:gd name="connsiteX1" fmla="*/ 0 w 3162300"/>
              <a:gd name="connsiteY1" fmla="*/ 3000375 h 3276600"/>
              <a:gd name="connsiteX2" fmla="*/ 571500 w 3162300"/>
              <a:gd name="connsiteY2" fmla="*/ 1952625 h 3276600"/>
              <a:gd name="connsiteX3" fmla="*/ 1724025 w 3162300"/>
              <a:gd name="connsiteY3" fmla="*/ 1609725 h 3276600"/>
              <a:gd name="connsiteX4" fmla="*/ 2495550 w 3162300"/>
              <a:gd name="connsiteY4" fmla="*/ 819150 h 3276600"/>
              <a:gd name="connsiteX5" fmla="*/ 3162300 w 3162300"/>
              <a:gd name="connsiteY5" fmla="*/ 0 h 3276600"/>
              <a:gd name="connsiteX0" fmla="*/ 1409700 w 3162300"/>
              <a:gd name="connsiteY0" fmla="*/ 3276600 h 3276600"/>
              <a:gd name="connsiteX1" fmla="*/ 0 w 3162300"/>
              <a:gd name="connsiteY1" fmla="*/ 3000375 h 3276600"/>
              <a:gd name="connsiteX2" fmla="*/ 571500 w 3162300"/>
              <a:gd name="connsiteY2" fmla="*/ 1952625 h 3276600"/>
              <a:gd name="connsiteX3" fmla="*/ 1724025 w 3162300"/>
              <a:gd name="connsiteY3" fmla="*/ 1609725 h 3276600"/>
              <a:gd name="connsiteX4" fmla="*/ 2247900 w 3162300"/>
              <a:gd name="connsiteY4" fmla="*/ 781050 h 3276600"/>
              <a:gd name="connsiteX5" fmla="*/ 3162300 w 3162300"/>
              <a:gd name="connsiteY5" fmla="*/ 0 h 3276600"/>
              <a:gd name="connsiteX0" fmla="*/ 1409700 w 3324225"/>
              <a:gd name="connsiteY0" fmla="*/ 3114675 h 3114675"/>
              <a:gd name="connsiteX1" fmla="*/ 0 w 3324225"/>
              <a:gd name="connsiteY1" fmla="*/ 2838450 h 3114675"/>
              <a:gd name="connsiteX2" fmla="*/ 571500 w 3324225"/>
              <a:gd name="connsiteY2" fmla="*/ 1790700 h 3114675"/>
              <a:gd name="connsiteX3" fmla="*/ 1724025 w 3324225"/>
              <a:gd name="connsiteY3" fmla="*/ 1447800 h 3114675"/>
              <a:gd name="connsiteX4" fmla="*/ 2247900 w 3324225"/>
              <a:gd name="connsiteY4" fmla="*/ 619125 h 3114675"/>
              <a:gd name="connsiteX5" fmla="*/ 3324225 w 3324225"/>
              <a:gd name="connsiteY5" fmla="*/ 0 h 3114675"/>
              <a:gd name="connsiteX0" fmla="*/ 1409700 w 3324225"/>
              <a:gd name="connsiteY0" fmla="*/ 3114675 h 3116337"/>
              <a:gd name="connsiteX1" fmla="*/ 0 w 3324225"/>
              <a:gd name="connsiteY1" fmla="*/ 2838450 h 3116337"/>
              <a:gd name="connsiteX2" fmla="*/ 571500 w 3324225"/>
              <a:gd name="connsiteY2" fmla="*/ 1790700 h 3116337"/>
              <a:gd name="connsiteX3" fmla="*/ 1724025 w 3324225"/>
              <a:gd name="connsiteY3" fmla="*/ 1447800 h 3116337"/>
              <a:gd name="connsiteX4" fmla="*/ 2247900 w 3324225"/>
              <a:gd name="connsiteY4" fmla="*/ 619125 h 3116337"/>
              <a:gd name="connsiteX5" fmla="*/ 3324225 w 3324225"/>
              <a:gd name="connsiteY5" fmla="*/ 0 h 3116337"/>
              <a:gd name="connsiteX0" fmla="*/ 1463442 w 3377967"/>
              <a:gd name="connsiteY0" fmla="*/ 3114675 h 3116337"/>
              <a:gd name="connsiteX1" fmla="*/ 53742 w 3377967"/>
              <a:gd name="connsiteY1" fmla="*/ 2838450 h 3116337"/>
              <a:gd name="connsiteX2" fmla="*/ 625242 w 3377967"/>
              <a:gd name="connsiteY2" fmla="*/ 1790700 h 3116337"/>
              <a:gd name="connsiteX3" fmla="*/ 1777767 w 3377967"/>
              <a:gd name="connsiteY3" fmla="*/ 1447800 h 3116337"/>
              <a:gd name="connsiteX4" fmla="*/ 2301642 w 3377967"/>
              <a:gd name="connsiteY4" fmla="*/ 619125 h 3116337"/>
              <a:gd name="connsiteX5" fmla="*/ 3377967 w 3377967"/>
              <a:gd name="connsiteY5" fmla="*/ 0 h 3116337"/>
              <a:gd name="connsiteX0" fmla="*/ 1463442 w 3377967"/>
              <a:gd name="connsiteY0" fmla="*/ 3114675 h 3118177"/>
              <a:gd name="connsiteX1" fmla="*/ 53742 w 3377967"/>
              <a:gd name="connsiteY1" fmla="*/ 2838450 h 3118177"/>
              <a:gd name="connsiteX2" fmla="*/ 625242 w 3377967"/>
              <a:gd name="connsiteY2" fmla="*/ 1790700 h 3118177"/>
              <a:gd name="connsiteX3" fmla="*/ 1777767 w 3377967"/>
              <a:gd name="connsiteY3" fmla="*/ 1447800 h 3118177"/>
              <a:gd name="connsiteX4" fmla="*/ 2301642 w 3377967"/>
              <a:gd name="connsiteY4" fmla="*/ 619125 h 3118177"/>
              <a:gd name="connsiteX5" fmla="*/ 3377967 w 3377967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652654 w 3567179"/>
              <a:gd name="connsiteY0" fmla="*/ 3114675 h 3115660"/>
              <a:gd name="connsiteX1" fmla="*/ 52454 w 3567179"/>
              <a:gd name="connsiteY1" fmla="*/ 2562225 h 3115660"/>
              <a:gd name="connsiteX2" fmla="*/ 814454 w 3567179"/>
              <a:gd name="connsiteY2" fmla="*/ 1790700 h 3115660"/>
              <a:gd name="connsiteX3" fmla="*/ 1966979 w 3567179"/>
              <a:gd name="connsiteY3" fmla="*/ 1447800 h 3115660"/>
              <a:gd name="connsiteX4" fmla="*/ 2490854 w 3567179"/>
              <a:gd name="connsiteY4" fmla="*/ 619125 h 3115660"/>
              <a:gd name="connsiteX5" fmla="*/ 3567179 w 3567179"/>
              <a:gd name="connsiteY5" fmla="*/ 0 h 3115660"/>
              <a:gd name="connsiteX0" fmla="*/ 1637924 w 3552449"/>
              <a:gd name="connsiteY0" fmla="*/ 3114675 h 3115660"/>
              <a:gd name="connsiteX1" fmla="*/ 37724 w 3552449"/>
              <a:gd name="connsiteY1" fmla="*/ 2562225 h 3115660"/>
              <a:gd name="connsiteX2" fmla="*/ 1123574 w 3552449"/>
              <a:gd name="connsiteY2" fmla="*/ 2028825 h 3115660"/>
              <a:gd name="connsiteX3" fmla="*/ 1952249 w 3552449"/>
              <a:gd name="connsiteY3" fmla="*/ 1447800 h 3115660"/>
              <a:gd name="connsiteX4" fmla="*/ 2476124 w 3552449"/>
              <a:gd name="connsiteY4" fmla="*/ 619125 h 3115660"/>
              <a:gd name="connsiteX5" fmla="*/ 3552449 w 3552449"/>
              <a:gd name="connsiteY5" fmla="*/ 0 h 3115660"/>
              <a:gd name="connsiteX0" fmla="*/ 1637924 w 3552449"/>
              <a:gd name="connsiteY0" fmla="*/ 3114675 h 3115660"/>
              <a:gd name="connsiteX1" fmla="*/ 37724 w 3552449"/>
              <a:gd name="connsiteY1" fmla="*/ 2562225 h 3115660"/>
              <a:gd name="connsiteX2" fmla="*/ 1123574 w 3552449"/>
              <a:gd name="connsiteY2" fmla="*/ 2028825 h 3115660"/>
              <a:gd name="connsiteX3" fmla="*/ 1418849 w 3552449"/>
              <a:gd name="connsiteY3" fmla="*/ 1104900 h 3115660"/>
              <a:gd name="connsiteX4" fmla="*/ 2476124 w 3552449"/>
              <a:gd name="connsiteY4" fmla="*/ 619125 h 3115660"/>
              <a:gd name="connsiteX5" fmla="*/ 3552449 w 3552449"/>
              <a:gd name="connsiteY5" fmla="*/ 0 h 3115660"/>
              <a:gd name="connsiteX0" fmla="*/ 1637924 w 3552449"/>
              <a:gd name="connsiteY0" fmla="*/ 3114675 h 3115660"/>
              <a:gd name="connsiteX1" fmla="*/ 37724 w 3552449"/>
              <a:gd name="connsiteY1" fmla="*/ 2562225 h 3115660"/>
              <a:gd name="connsiteX2" fmla="*/ 1123574 w 3552449"/>
              <a:gd name="connsiteY2" fmla="*/ 2028825 h 3115660"/>
              <a:gd name="connsiteX3" fmla="*/ 1418849 w 3552449"/>
              <a:gd name="connsiteY3" fmla="*/ 1104900 h 3115660"/>
              <a:gd name="connsiteX4" fmla="*/ 2476124 w 3552449"/>
              <a:gd name="connsiteY4" fmla="*/ 619125 h 3115660"/>
              <a:gd name="connsiteX5" fmla="*/ 3552449 w 3552449"/>
              <a:gd name="connsiteY5" fmla="*/ 0 h 3115660"/>
              <a:gd name="connsiteX0" fmla="*/ 1637924 w 3552449"/>
              <a:gd name="connsiteY0" fmla="*/ 3114675 h 3115660"/>
              <a:gd name="connsiteX1" fmla="*/ 37724 w 3552449"/>
              <a:gd name="connsiteY1" fmla="*/ 2562225 h 3115660"/>
              <a:gd name="connsiteX2" fmla="*/ 1123574 w 3552449"/>
              <a:gd name="connsiteY2" fmla="*/ 2028825 h 3115660"/>
              <a:gd name="connsiteX3" fmla="*/ 1418849 w 3552449"/>
              <a:gd name="connsiteY3" fmla="*/ 1104900 h 3115660"/>
              <a:gd name="connsiteX4" fmla="*/ 2476124 w 3552449"/>
              <a:gd name="connsiteY4" fmla="*/ 619125 h 3115660"/>
              <a:gd name="connsiteX5" fmla="*/ 3552449 w 3552449"/>
              <a:gd name="connsiteY5" fmla="*/ 0 h 3115660"/>
              <a:gd name="connsiteX0" fmla="*/ 1688711 w 3603236"/>
              <a:gd name="connsiteY0" fmla="*/ 3114675 h 3115660"/>
              <a:gd name="connsiteX1" fmla="*/ 88511 w 3603236"/>
              <a:gd name="connsiteY1" fmla="*/ 2562225 h 3115660"/>
              <a:gd name="connsiteX2" fmla="*/ 1174361 w 3603236"/>
              <a:gd name="connsiteY2" fmla="*/ 2028825 h 3115660"/>
              <a:gd name="connsiteX3" fmla="*/ 1469636 w 3603236"/>
              <a:gd name="connsiteY3" fmla="*/ 1104900 h 3115660"/>
              <a:gd name="connsiteX4" fmla="*/ 2526911 w 3603236"/>
              <a:gd name="connsiteY4" fmla="*/ 619125 h 3115660"/>
              <a:gd name="connsiteX5" fmla="*/ 3603236 w 3603236"/>
              <a:gd name="connsiteY5" fmla="*/ 0 h 3115660"/>
              <a:gd name="connsiteX0" fmla="*/ 1688711 w 3603236"/>
              <a:gd name="connsiteY0" fmla="*/ 3114675 h 3115660"/>
              <a:gd name="connsiteX1" fmla="*/ 88511 w 3603236"/>
              <a:gd name="connsiteY1" fmla="*/ 2562225 h 3115660"/>
              <a:gd name="connsiteX2" fmla="*/ 1174361 w 3603236"/>
              <a:gd name="connsiteY2" fmla="*/ 2028825 h 3115660"/>
              <a:gd name="connsiteX3" fmla="*/ 1088636 w 3603236"/>
              <a:gd name="connsiteY3" fmla="*/ 942975 h 3115660"/>
              <a:gd name="connsiteX4" fmla="*/ 2526911 w 3603236"/>
              <a:gd name="connsiteY4" fmla="*/ 619125 h 3115660"/>
              <a:gd name="connsiteX5" fmla="*/ 3603236 w 3603236"/>
              <a:gd name="connsiteY5" fmla="*/ 0 h 3115660"/>
              <a:gd name="connsiteX0" fmla="*/ 1688711 w 3603236"/>
              <a:gd name="connsiteY0" fmla="*/ 3114675 h 3115660"/>
              <a:gd name="connsiteX1" fmla="*/ 88511 w 3603236"/>
              <a:gd name="connsiteY1" fmla="*/ 2562225 h 3115660"/>
              <a:gd name="connsiteX2" fmla="*/ 1174361 w 3603236"/>
              <a:gd name="connsiteY2" fmla="*/ 2028825 h 3115660"/>
              <a:gd name="connsiteX3" fmla="*/ 1088636 w 3603236"/>
              <a:gd name="connsiteY3" fmla="*/ 942975 h 3115660"/>
              <a:gd name="connsiteX4" fmla="*/ 2098286 w 3603236"/>
              <a:gd name="connsiteY4" fmla="*/ 695325 h 3115660"/>
              <a:gd name="connsiteX5" fmla="*/ 3603236 w 3603236"/>
              <a:gd name="connsiteY5" fmla="*/ 0 h 3115660"/>
              <a:gd name="connsiteX0" fmla="*/ 1688711 w 2946011"/>
              <a:gd name="connsiteY0" fmla="*/ 3000375 h 3001360"/>
              <a:gd name="connsiteX1" fmla="*/ 88511 w 2946011"/>
              <a:gd name="connsiteY1" fmla="*/ 2447925 h 3001360"/>
              <a:gd name="connsiteX2" fmla="*/ 1174361 w 2946011"/>
              <a:gd name="connsiteY2" fmla="*/ 1914525 h 3001360"/>
              <a:gd name="connsiteX3" fmla="*/ 1088636 w 2946011"/>
              <a:gd name="connsiteY3" fmla="*/ 828675 h 3001360"/>
              <a:gd name="connsiteX4" fmla="*/ 2098286 w 2946011"/>
              <a:gd name="connsiteY4" fmla="*/ 581025 h 3001360"/>
              <a:gd name="connsiteX5" fmla="*/ 2946011 w 2946011"/>
              <a:gd name="connsiteY5" fmla="*/ 0 h 3001360"/>
              <a:gd name="connsiteX0" fmla="*/ 1688711 w 2946011"/>
              <a:gd name="connsiteY0" fmla="*/ 3000375 h 3001360"/>
              <a:gd name="connsiteX1" fmla="*/ 88511 w 2946011"/>
              <a:gd name="connsiteY1" fmla="*/ 2447925 h 3001360"/>
              <a:gd name="connsiteX2" fmla="*/ 1174361 w 2946011"/>
              <a:gd name="connsiteY2" fmla="*/ 1914525 h 3001360"/>
              <a:gd name="connsiteX3" fmla="*/ 1088636 w 2946011"/>
              <a:gd name="connsiteY3" fmla="*/ 828675 h 3001360"/>
              <a:gd name="connsiteX4" fmla="*/ 2098286 w 2946011"/>
              <a:gd name="connsiteY4" fmla="*/ 581025 h 3001360"/>
              <a:gd name="connsiteX5" fmla="*/ 2946011 w 2946011"/>
              <a:gd name="connsiteY5" fmla="*/ 0 h 3001360"/>
              <a:gd name="connsiteX0" fmla="*/ 1688711 w 2946011"/>
              <a:gd name="connsiteY0" fmla="*/ 3000375 h 3001360"/>
              <a:gd name="connsiteX1" fmla="*/ 88511 w 2946011"/>
              <a:gd name="connsiteY1" fmla="*/ 2447925 h 3001360"/>
              <a:gd name="connsiteX2" fmla="*/ 1174361 w 2946011"/>
              <a:gd name="connsiteY2" fmla="*/ 1914525 h 3001360"/>
              <a:gd name="connsiteX3" fmla="*/ 1088636 w 2946011"/>
              <a:gd name="connsiteY3" fmla="*/ 828675 h 3001360"/>
              <a:gd name="connsiteX4" fmla="*/ 2098286 w 2946011"/>
              <a:gd name="connsiteY4" fmla="*/ 581025 h 3001360"/>
              <a:gd name="connsiteX5" fmla="*/ 2946011 w 2946011"/>
              <a:gd name="connsiteY5" fmla="*/ 0 h 3001360"/>
              <a:gd name="connsiteX0" fmla="*/ 1688711 w 2946011"/>
              <a:gd name="connsiteY0" fmla="*/ 3000375 h 3001360"/>
              <a:gd name="connsiteX1" fmla="*/ 88511 w 2946011"/>
              <a:gd name="connsiteY1" fmla="*/ 2447925 h 3001360"/>
              <a:gd name="connsiteX2" fmla="*/ 1174361 w 2946011"/>
              <a:gd name="connsiteY2" fmla="*/ 1914525 h 3001360"/>
              <a:gd name="connsiteX3" fmla="*/ 1088636 w 2946011"/>
              <a:gd name="connsiteY3" fmla="*/ 828675 h 3001360"/>
              <a:gd name="connsiteX4" fmla="*/ 2098286 w 2946011"/>
              <a:gd name="connsiteY4" fmla="*/ 581025 h 3001360"/>
              <a:gd name="connsiteX5" fmla="*/ 2946011 w 2946011"/>
              <a:gd name="connsiteY5" fmla="*/ 0 h 3001360"/>
              <a:gd name="connsiteX0" fmla="*/ 1688711 w 2946011"/>
              <a:gd name="connsiteY0" fmla="*/ 3000375 h 3001360"/>
              <a:gd name="connsiteX1" fmla="*/ 88511 w 2946011"/>
              <a:gd name="connsiteY1" fmla="*/ 2447925 h 3001360"/>
              <a:gd name="connsiteX2" fmla="*/ 1174361 w 2946011"/>
              <a:gd name="connsiteY2" fmla="*/ 1914525 h 3001360"/>
              <a:gd name="connsiteX3" fmla="*/ 1088636 w 2946011"/>
              <a:gd name="connsiteY3" fmla="*/ 828675 h 3001360"/>
              <a:gd name="connsiteX4" fmla="*/ 2098286 w 2946011"/>
              <a:gd name="connsiteY4" fmla="*/ 581025 h 3001360"/>
              <a:gd name="connsiteX5" fmla="*/ 2946011 w 2946011"/>
              <a:gd name="connsiteY5" fmla="*/ 0 h 3001360"/>
              <a:gd name="connsiteX0" fmla="*/ 1688711 w 2946011"/>
              <a:gd name="connsiteY0" fmla="*/ 3000375 h 3001360"/>
              <a:gd name="connsiteX1" fmla="*/ 88511 w 2946011"/>
              <a:gd name="connsiteY1" fmla="*/ 2447925 h 3001360"/>
              <a:gd name="connsiteX2" fmla="*/ 1174361 w 2946011"/>
              <a:gd name="connsiteY2" fmla="*/ 1914525 h 3001360"/>
              <a:gd name="connsiteX3" fmla="*/ 1088636 w 2946011"/>
              <a:gd name="connsiteY3" fmla="*/ 828675 h 3001360"/>
              <a:gd name="connsiteX4" fmla="*/ 2098286 w 2946011"/>
              <a:gd name="connsiteY4" fmla="*/ 581025 h 3001360"/>
              <a:gd name="connsiteX5" fmla="*/ 2946011 w 2946011"/>
              <a:gd name="connsiteY5" fmla="*/ 0 h 3001360"/>
              <a:gd name="connsiteX0" fmla="*/ 1688711 w 2946011"/>
              <a:gd name="connsiteY0" fmla="*/ 3000375 h 3001360"/>
              <a:gd name="connsiteX1" fmla="*/ 88511 w 2946011"/>
              <a:gd name="connsiteY1" fmla="*/ 2447925 h 3001360"/>
              <a:gd name="connsiteX2" fmla="*/ 1174361 w 2946011"/>
              <a:gd name="connsiteY2" fmla="*/ 1914525 h 3001360"/>
              <a:gd name="connsiteX3" fmla="*/ 1088636 w 2946011"/>
              <a:gd name="connsiteY3" fmla="*/ 828675 h 3001360"/>
              <a:gd name="connsiteX4" fmla="*/ 2098286 w 2946011"/>
              <a:gd name="connsiteY4" fmla="*/ 581025 h 3001360"/>
              <a:gd name="connsiteX5" fmla="*/ 2946011 w 2946011"/>
              <a:gd name="connsiteY5" fmla="*/ 0 h 3001360"/>
              <a:gd name="connsiteX0" fmla="*/ 1688711 w 2707886"/>
              <a:gd name="connsiteY0" fmla="*/ 2927451 h 2928436"/>
              <a:gd name="connsiteX1" fmla="*/ 88511 w 2707886"/>
              <a:gd name="connsiteY1" fmla="*/ 2375001 h 2928436"/>
              <a:gd name="connsiteX2" fmla="*/ 1174361 w 2707886"/>
              <a:gd name="connsiteY2" fmla="*/ 1841601 h 2928436"/>
              <a:gd name="connsiteX3" fmla="*/ 1088636 w 2707886"/>
              <a:gd name="connsiteY3" fmla="*/ 755751 h 2928436"/>
              <a:gd name="connsiteX4" fmla="*/ 2098286 w 2707886"/>
              <a:gd name="connsiteY4" fmla="*/ 508101 h 2928436"/>
              <a:gd name="connsiteX5" fmla="*/ 2707886 w 2707886"/>
              <a:gd name="connsiteY5" fmla="*/ 0 h 2928436"/>
              <a:gd name="connsiteX0" fmla="*/ 1688711 w 2707886"/>
              <a:gd name="connsiteY0" fmla="*/ 2927451 h 2928436"/>
              <a:gd name="connsiteX1" fmla="*/ 88511 w 2707886"/>
              <a:gd name="connsiteY1" fmla="*/ 2375001 h 2928436"/>
              <a:gd name="connsiteX2" fmla="*/ 1174361 w 2707886"/>
              <a:gd name="connsiteY2" fmla="*/ 1841601 h 2928436"/>
              <a:gd name="connsiteX3" fmla="*/ 1088636 w 2707886"/>
              <a:gd name="connsiteY3" fmla="*/ 755751 h 2928436"/>
              <a:gd name="connsiteX4" fmla="*/ 1879211 w 2707886"/>
              <a:gd name="connsiteY4" fmla="*/ 508101 h 2928436"/>
              <a:gd name="connsiteX5" fmla="*/ 2707886 w 2707886"/>
              <a:gd name="connsiteY5" fmla="*/ 0 h 2928436"/>
              <a:gd name="connsiteX0" fmla="*/ 1688711 w 2707886"/>
              <a:gd name="connsiteY0" fmla="*/ 2927451 h 2928436"/>
              <a:gd name="connsiteX1" fmla="*/ 88511 w 2707886"/>
              <a:gd name="connsiteY1" fmla="*/ 2375001 h 2928436"/>
              <a:gd name="connsiteX2" fmla="*/ 1174361 w 2707886"/>
              <a:gd name="connsiteY2" fmla="*/ 1841601 h 2928436"/>
              <a:gd name="connsiteX3" fmla="*/ 1088636 w 2707886"/>
              <a:gd name="connsiteY3" fmla="*/ 755751 h 2928436"/>
              <a:gd name="connsiteX4" fmla="*/ 1879211 w 2707886"/>
              <a:gd name="connsiteY4" fmla="*/ 508101 h 2928436"/>
              <a:gd name="connsiteX5" fmla="*/ 2707886 w 2707886"/>
              <a:gd name="connsiteY5" fmla="*/ 0 h 2928436"/>
              <a:gd name="connsiteX0" fmla="*/ 1688711 w 2707886"/>
              <a:gd name="connsiteY0" fmla="*/ 2927451 h 2928436"/>
              <a:gd name="connsiteX1" fmla="*/ 88511 w 2707886"/>
              <a:gd name="connsiteY1" fmla="*/ 2375001 h 2928436"/>
              <a:gd name="connsiteX2" fmla="*/ 1174361 w 2707886"/>
              <a:gd name="connsiteY2" fmla="*/ 1841601 h 2928436"/>
              <a:gd name="connsiteX3" fmla="*/ 1088636 w 2707886"/>
              <a:gd name="connsiteY3" fmla="*/ 755751 h 2928436"/>
              <a:gd name="connsiteX4" fmla="*/ 1879211 w 2707886"/>
              <a:gd name="connsiteY4" fmla="*/ 508101 h 2928436"/>
              <a:gd name="connsiteX5" fmla="*/ 2707886 w 2707886"/>
              <a:gd name="connsiteY5" fmla="*/ 0 h 2928436"/>
              <a:gd name="connsiteX0" fmla="*/ 2110956 w 2707886"/>
              <a:gd name="connsiteY0" fmla="*/ 2984133 h 2984990"/>
              <a:gd name="connsiteX1" fmla="*/ 88511 w 2707886"/>
              <a:gd name="connsiteY1" fmla="*/ 2375001 h 2984990"/>
              <a:gd name="connsiteX2" fmla="*/ 1174361 w 2707886"/>
              <a:gd name="connsiteY2" fmla="*/ 1841601 h 2984990"/>
              <a:gd name="connsiteX3" fmla="*/ 1088636 w 2707886"/>
              <a:gd name="connsiteY3" fmla="*/ 755751 h 2984990"/>
              <a:gd name="connsiteX4" fmla="*/ 1879211 w 2707886"/>
              <a:gd name="connsiteY4" fmla="*/ 508101 h 2984990"/>
              <a:gd name="connsiteX5" fmla="*/ 2707886 w 2707886"/>
              <a:gd name="connsiteY5" fmla="*/ 0 h 2984990"/>
              <a:gd name="connsiteX0" fmla="*/ 2123375 w 2707886"/>
              <a:gd name="connsiteY0" fmla="*/ 2984133 h 2984990"/>
              <a:gd name="connsiteX1" fmla="*/ 88511 w 2707886"/>
              <a:gd name="connsiteY1" fmla="*/ 2375001 h 2984990"/>
              <a:gd name="connsiteX2" fmla="*/ 1174361 w 2707886"/>
              <a:gd name="connsiteY2" fmla="*/ 1841601 h 2984990"/>
              <a:gd name="connsiteX3" fmla="*/ 1088636 w 2707886"/>
              <a:gd name="connsiteY3" fmla="*/ 755751 h 2984990"/>
              <a:gd name="connsiteX4" fmla="*/ 1879211 w 2707886"/>
              <a:gd name="connsiteY4" fmla="*/ 508101 h 2984990"/>
              <a:gd name="connsiteX5" fmla="*/ 2707886 w 2707886"/>
              <a:gd name="connsiteY5" fmla="*/ 0 h 2984990"/>
              <a:gd name="connsiteX0" fmla="*/ 2123375 w 2707886"/>
              <a:gd name="connsiteY0" fmla="*/ 2984133 h 2984133"/>
              <a:gd name="connsiteX1" fmla="*/ 88511 w 2707886"/>
              <a:gd name="connsiteY1" fmla="*/ 2375001 h 2984133"/>
              <a:gd name="connsiteX2" fmla="*/ 1174361 w 2707886"/>
              <a:gd name="connsiteY2" fmla="*/ 1841601 h 2984133"/>
              <a:gd name="connsiteX3" fmla="*/ 1088636 w 2707886"/>
              <a:gd name="connsiteY3" fmla="*/ 755751 h 2984133"/>
              <a:gd name="connsiteX4" fmla="*/ 1879211 w 2707886"/>
              <a:gd name="connsiteY4" fmla="*/ 508101 h 2984133"/>
              <a:gd name="connsiteX5" fmla="*/ 2707886 w 2707886"/>
              <a:gd name="connsiteY5" fmla="*/ 0 h 2984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7886" h="2984133">
                <a:moveTo>
                  <a:pt x="2123375" y="2984133"/>
                </a:moveTo>
                <a:cubicBezTo>
                  <a:pt x="1590537" y="2978017"/>
                  <a:pt x="272661" y="2590901"/>
                  <a:pt x="88511" y="2375001"/>
                </a:cubicBezTo>
                <a:cubicBezTo>
                  <a:pt x="-321064" y="1959076"/>
                  <a:pt x="802886" y="2105126"/>
                  <a:pt x="1174361" y="1841601"/>
                </a:cubicBezTo>
                <a:cubicBezTo>
                  <a:pt x="1529961" y="1546326"/>
                  <a:pt x="761611" y="993876"/>
                  <a:pt x="1088636" y="755751"/>
                </a:cubicBezTo>
                <a:cubicBezTo>
                  <a:pt x="1291836" y="622401"/>
                  <a:pt x="1504561" y="539060"/>
                  <a:pt x="1879211" y="508101"/>
                </a:cubicBezTo>
                <a:cubicBezTo>
                  <a:pt x="2199886" y="466329"/>
                  <a:pt x="2453886" y="549275"/>
                  <a:pt x="2707886" y="0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8913407-2A36-43D4-84A7-C7300769EFA9}"/>
              </a:ext>
            </a:extLst>
          </p:cNvPr>
          <p:cNvGrpSpPr/>
          <p:nvPr/>
        </p:nvGrpSpPr>
        <p:grpSpPr>
          <a:xfrm rot="20429025">
            <a:off x="9279756" y="524338"/>
            <a:ext cx="614009" cy="1057220"/>
            <a:chOff x="6231659" y="1257727"/>
            <a:chExt cx="1207366" cy="2078880"/>
          </a:xfrm>
        </p:grpSpPr>
        <p:sp>
          <p:nvSpPr>
            <p:cNvPr id="6" name="Chord 5">
              <a:extLst>
                <a:ext uri="{FF2B5EF4-FFF2-40B4-BE49-F238E27FC236}">
                  <a16:creationId xmlns:a16="http://schemas.microsoft.com/office/drawing/2014/main" id="{965FEF05-BB6A-492D-B5AD-573FBD33F117}"/>
                </a:ext>
              </a:extLst>
            </p:cNvPr>
            <p:cNvSpPr/>
            <p:nvPr/>
          </p:nvSpPr>
          <p:spPr>
            <a:xfrm rot="14400000">
              <a:off x="6524625" y="1638300"/>
              <a:ext cx="914400" cy="914400"/>
            </a:xfrm>
            <a:prstGeom prst="chor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701CC4C-19D7-40D0-93F8-337F986FCF6A}"/>
                </a:ext>
              </a:extLst>
            </p:cNvPr>
            <p:cNvSpPr/>
            <p:nvPr/>
          </p:nvSpPr>
          <p:spPr>
            <a:xfrm rot="1072930">
              <a:off x="6905486" y="2083358"/>
              <a:ext cx="341803" cy="1253249"/>
            </a:xfrm>
            <a:prstGeom prst="roundRect">
              <a:avLst>
                <a:gd name="adj" fmla="val 2990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187FEB1F-D725-4865-9763-957C111B0E2F}"/>
                </a:ext>
              </a:extLst>
            </p:cNvPr>
            <p:cNvSpPr/>
            <p:nvPr/>
          </p:nvSpPr>
          <p:spPr>
            <a:xfrm rot="2245720">
              <a:off x="6719738" y="1466521"/>
              <a:ext cx="91440" cy="91440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BBA55D8-A87C-4FA7-A551-310C9C0DE096}"/>
                </a:ext>
              </a:extLst>
            </p:cNvPr>
            <p:cNvSpPr/>
            <p:nvPr/>
          </p:nvSpPr>
          <p:spPr>
            <a:xfrm rot="18420000">
              <a:off x="6037697" y="1451689"/>
              <a:ext cx="892749" cy="504825"/>
            </a:xfrm>
            <a:custGeom>
              <a:avLst/>
              <a:gdLst>
                <a:gd name="connsiteX0" fmla="*/ 211695 w 890175"/>
                <a:gd name="connsiteY0" fmla="*/ 0 h 504825"/>
                <a:gd name="connsiteX1" fmla="*/ 677901 w 890175"/>
                <a:gd name="connsiteY1" fmla="*/ 0 h 504825"/>
                <a:gd name="connsiteX2" fmla="*/ 743029 w 890175"/>
                <a:gd name="connsiteY2" fmla="*/ 13149 h 504825"/>
                <a:gd name="connsiteX3" fmla="*/ 832077 w 890175"/>
                <a:gd name="connsiteY3" fmla="*/ 102198 h 504825"/>
                <a:gd name="connsiteX4" fmla="*/ 845226 w 890175"/>
                <a:gd name="connsiteY4" fmla="*/ 167325 h 504825"/>
                <a:gd name="connsiteX5" fmla="*/ 845226 w 890175"/>
                <a:gd name="connsiteY5" fmla="*/ 155726 h 504825"/>
                <a:gd name="connsiteX6" fmla="*/ 890175 w 890175"/>
                <a:gd name="connsiteY6" fmla="*/ 430285 h 504825"/>
                <a:gd name="connsiteX7" fmla="*/ 815634 w 890175"/>
                <a:gd name="connsiteY7" fmla="*/ 504825 h 504825"/>
                <a:gd name="connsiteX8" fmla="*/ 73435 w 890175"/>
                <a:gd name="connsiteY8" fmla="*/ 504825 h 504825"/>
                <a:gd name="connsiteX9" fmla="*/ 0 w 890175"/>
                <a:gd name="connsiteY9" fmla="*/ 431389 h 504825"/>
                <a:gd name="connsiteX10" fmla="*/ 44370 w 890175"/>
                <a:gd name="connsiteY10" fmla="*/ 160357 h 504825"/>
                <a:gd name="connsiteX11" fmla="*/ 44370 w 890175"/>
                <a:gd name="connsiteY11" fmla="*/ 167325 h 504825"/>
                <a:gd name="connsiteX12" fmla="*/ 57519 w 890175"/>
                <a:gd name="connsiteY12" fmla="*/ 102197 h 504825"/>
                <a:gd name="connsiteX13" fmla="*/ 146568 w 890175"/>
                <a:gd name="connsiteY13" fmla="*/ 13149 h 504825"/>
                <a:gd name="connsiteX0" fmla="*/ 211695 w 890175"/>
                <a:gd name="connsiteY0" fmla="*/ 0 h 504825"/>
                <a:gd name="connsiteX1" fmla="*/ 677901 w 890175"/>
                <a:gd name="connsiteY1" fmla="*/ 0 h 504825"/>
                <a:gd name="connsiteX2" fmla="*/ 743029 w 890175"/>
                <a:gd name="connsiteY2" fmla="*/ 13149 h 504825"/>
                <a:gd name="connsiteX3" fmla="*/ 832077 w 890175"/>
                <a:gd name="connsiteY3" fmla="*/ 102198 h 504825"/>
                <a:gd name="connsiteX4" fmla="*/ 845226 w 890175"/>
                <a:gd name="connsiteY4" fmla="*/ 167325 h 504825"/>
                <a:gd name="connsiteX5" fmla="*/ 845226 w 890175"/>
                <a:gd name="connsiteY5" fmla="*/ 155726 h 504825"/>
                <a:gd name="connsiteX6" fmla="*/ 890175 w 890175"/>
                <a:gd name="connsiteY6" fmla="*/ 430285 h 504825"/>
                <a:gd name="connsiteX7" fmla="*/ 815634 w 890175"/>
                <a:gd name="connsiteY7" fmla="*/ 504825 h 504825"/>
                <a:gd name="connsiteX8" fmla="*/ 73435 w 890175"/>
                <a:gd name="connsiteY8" fmla="*/ 504825 h 504825"/>
                <a:gd name="connsiteX9" fmla="*/ 0 w 890175"/>
                <a:gd name="connsiteY9" fmla="*/ 431389 h 504825"/>
                <a:gd name="connsiteX10" fmla="*/ 44370 w 890175"/>
                <a:gd name="connsiteY10" fmla="*/ 160357 h 504825"/>
                <a:gd name="connsiteX11" fmla="*/ 44370 w 890175"/>
                <a:gd name="connsiteY11" fmla="*/ 167325 h 504825"/>
                <a:gd name="connsiteX12" fmla="*/ 57519 w 890175"/>
                <a:gd name="connsiteY12" fmla="*/ 102197 h 504825"/>
                <a:gd name="connsiteX13" fmla="*/ 146568 w 890175"/>
                <a:gd name="connsiteY13" fmla="*/ 13149 h 504825"/>
                <a:gd name="connsiteX14" fmla="*/ 211695 w 890175"/>
                <a:gd name="connsiteY14" fmla="*/ 0 h 504825"/>
                <a:gd name="connsiteX0" fmla="*/ 212374 w 890854"/>
                <a:gd name="connsiteY0" fmla="*/ 0 h 504825"/>
                <a:gd name="connsiteX1" fmla="*/ 678580 w 890854"/>
                <a:gd name="connsiteY1" fmla="*/ 0 h 504825"/>
                <a:gd name="connsiteX2" fmla="*/ 743708 w 890854"/>
                <a:gd name="connsiteY2" fmla="*/ 13149 h 504825"/>
                <a:gd name="connsiteX3" fmla="*/ 832756 w 890854"/>
                <a:gd name="connsiteY3" fmla="*/ 102198 h 504825"/>
                <a:gd name="connsiteX4" fmla="*/ 845905 w 890854"/>
                <a:gd name="connsiteY4" fmla="*/ 167325 h 504825"/>
                <a:gd name="connsiteX5" fmla="*/ 845905 w 890854"/>
                <a:gd name="connsiteY5" fmla="*/ 155726 h 504825"/>
                <a:gd name="connsiteX6" fmla="*/ 890854 w 890854"/>
                <a:gd name="connsiteY6" fmla="*/ 430285 h 504825"/>
                <a:gd name="connsiteX7" fmla="*/ 816313 w 890854"/>
                <a:gd name="connsiteY7" fmla="*/ 504825 h 504825"/>
                <a:gd name="connsiteX8" fmla="*/ 74114 w 890854"/>
                <a:gd name="connsiteY8" fmla="*/ 504825 h 504825"/>
                <a:gd name="connsiteX9" fmla="*/ 679 w 890854"/>
                <a:gd name="connsiteY9" fmla="*/ 431389 h 504825"/>
                <a:gd name="connsiteX10" fmla="*/ 45049 w 890854"/>
                <a:gd name="connsiteY10" fmla="*/ 160357 h 504825"/>
                <a:gd name="connsiteX11" fmla="*/ 45049 w 890854"/>
                <a:gd name="connsiteY11" fmla="*/ 167325 h 504825"/>
                <a:gd name="connsiteX12" fmla="*/ 58198 w 890854"/>
                <a:gd name="connsiteY12" fmla="*/ 102197 h 504825"/>
                <a:gd name="connsiteX13" fmla="*/ 147247 w 890854"/>
                <a:gd name="connsiteY13" fmla="*/ 13149 h 504825"/>
                <a:gd name="connsiteX14" fmla="*/ 212374 w 890854"/>
                <a:gd name="connsiteY14" fmla="*/ 0 h 504825"/>
                <a:gd name="connsiteX0" fmla="*/ 212374 w 890854"/>
                <a:gd name="connsiteY0" fmla="*/ 0 h 504825"/>
                <a:gd name="connsiteX1" fmla="*/ 678580 w 890854"/>
                <a:gd name="connsiteY1" fmla="*/ 0 h 504825"/>
                <a:gd name="connsiteX2" fmla="*/ 743708 w 890854"/>
                <a:gd name="connsiteY2" fmla="*/ 13149 h 504825"/>
                <a:gd name="connsiteX3" fmla="*/ 832756 w 890854"/>
                <a:gd name="connsiteY3" fmla="*/ 102198 h 504825"/>
                <a:gd name="connsiteX4" fmla="*/ 845905 w 890854"/>
                <a:gd name="connsiteY4" fmla="*/ 167325 h 504825"/>
                <a:gd name="connsiteX5" fmla="*/ 845905 w 890854"/>
                <a:gd name="connsiteY5" fmla="*/ 155726 h 504825"/>
                <a:gd name="connsiteX6" fmla="*/ 890854 w 890854"/>
                <a:gd name="connsiteY6" fmla="*/ 430285 h 504825"/>
                <a:gd name="connsiteX7" fmla="*/ 816313 w 890854"/>
                <a:gd name="connsiteY7" fmla="*/ 504825 h 504825"/>
                <a:gd name="connsiteX8" fmla="*/ 74114 w 890854"/>
                <a:gd name="connsiteY8" fmla="*/ 504825 h 504825"/>
                <a:gd name="connsiteX9" fmla="*/ 679 w 890854"/>
                <a:gd name="connsiteY9" fmla="*/ 431389 h 504825"/>
                <a:gd name="connsiteX10" fmla="*/ 45049 w 890854"/>
                <a:gd name="connsiteY10" fmla="*/ 160357 h 504825"/>
                <a:gd name="connsiteX11" fmla="*/ 45049 w 890854"/>
                <a:gd name="connsiteY11" fmla="*/ 167325 h 504825"/>
                <a:gd name="connsiteX12" fmla="*/ 58198 w 890854"/>
                <a:gd name="connsiteY12" fmla="*/ 102197 h 504825"/>
                <a:gd name="connsiteX13" fmla="*/ 147247 w 890854"/>
                <a:gd name="connsiteY13" fmla="*/ 13149 h 504825"/>
                <a:gd name="connsiteX14" fmla="*/ 212374 w 890854"/>
                <a:gd name="connsiteY14" fmla="*/ 0 h 504825"/>
                <a:gd name="connsiteX0" fmla="*/ 212374 w 892750"/>
                <a:gd name="connsiteY0" fmla="*/ 0 h 504825"/>
                <a:gd name="connsiteX1" fmla="*/ 678580 w 892750"/>
                <a:gd name="connsiteY1" fmla="*/ 0 h 504825"/>
                <a:gd name="connsiteX2" fmla="*/ 743708 w 892750"/>
                <a:gd name="connsiteY2" fmla="*/ 13149 h 504825"/>
                <a:gd name="connsiteX3" fmla="*/ 832756 w 892750"/>
                <a:gd name="connsiteY3" fmla="*/ 102198 h 504825"/>
                <a:gd name="connsiteX4" fmla="*/ 845905 w 892750"/>
                <a:gd name="connsiteY4" fmla="*/ 167325 h 504825"/>
                <a:gd name="connsiteX5" fmla="*/ 845905 w 892750"/>
                <a:gd name="connsiteY5" fmla="*/ 155726 h 504825"/>
                <a:gd name="connsiteX6" fmla="*/ 890854 w 892750"/>
                <a:gd name="connsiteY6" fmla="*/ 430285 h 504825"/>
                <a:gd name="connsiteX7" fmla="*/ 816313 w 892750"/>
                <a:gd name="connsiteY7" fmla="*/ 504825 h 504825"/>
                <a:gd name="connsiteX8" fmla="*/ 74114 w 892750"/>
                <a:gd name="connsiteY8" fmla="*/ 504825 h 504825"/>
                <a:gd name="connsiteX9" fmla="*/ 679 w 892750"/>
                <a:gd name="connsiteY9" fmla="*/ 431389 h 504825"/>
                <a:gd name="connsiteX10" fmla="*/ 45049 w 892750"/>
                <a:gd name="connsiteY10" fmla="*/ 160357 h 504825"/>
                <a:gd name="connsiteX11" fmla="*/ 45049 w 892750"/>
                <a:gd name="connsiteY11" fmla="*/ 167325 h 504825"/>
                <a:gd name="connsiteX12" fmla="*/ 58198 w 892750"/>
                <a:gd name="connsiteY12" fmla="*/ 102197 h 504825"/>
                <a:gd name="connsiteX13" fmla="*/ 147247 w 892750"/>
                <a:gd name="connsiteY13" fmla="*/ 13149 h 504825"/>
                <a:gd name="connsiteX14" fmla="*/ 212374 w 892750"/>
                <a:gd name="connsiteY14" fmla="*/ 0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92750" h="504825">
                  <a:moveTo>
                    <a:pt x="212374" y="0"/>
                  </a:moveTo>
                  <a:lnTo>
                    <a:pt x="678580" y="0"/>
                  </a:lnTo>
                  <a:lnTo>
                    <a:pt x="743708" y="13149"/>
                  </a:lnTo>
                  <a:cubicBezTo>
                    <a:pt x="783746" y="30084"/>
                    <a:pt x="815821" y="62159"/>
                    <a:pt x="832756" y="102198"/>
                  </a:cubicBezTo>
                  <a:lnTo>
                    <a:pt x="845905" y="167325"/>
                  </a:lnTo>
                  <a:lnTo>
                    <a:pt x="845905" y="155726"/>
                  </a:lnTo>
                  <a:lnTo>
                    <a:pt x="890854" y="430285"/>
                  </a:lnTo>
                  <a:cubicBezTo>
                    <a:pt x="902688" y="468233"/>
                    <a:pt x="856881" y="503559"/>
                    <a:pt x="816313" y="504825"/>
                  </a:cubicBezTo>
                  <a:lnTo>
                    <a:pt x="74114" y="504825"/>
                  </a:lnTo>
                  <a:cubicBezTo>
                    <a:pt x="41776" y="501307"/>
                    <a:pt x="-6283" y="461108"/>
                    <a:pt x="679" y="431389"/>
                  </a:cubicBezTo>
                  <a:lnTo>
                    <a:pt x="45049" y="160357"/>
                  </a:lnTo>
                  <a:lnTo>
                    <a:pt x="45049" y="167325"/>
                  </a:lnTo>
                  <a:lnTo>
                    <a:pt x="58198" y="102197"/>
                  </a:lnTo>
                  <a:cubicBezTo>
                    <a:pt x="75133" y="62159"/>
                    <a:pt x="107208" y="30084"/>
                    <a:pt x="147247" y="13149"/>
                  </a:cubicBezTo>
                  <a:lnTo>
                    <a:pt x="212374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6362910-4DAA-4F05-A87D-31413E618485}"/>
              </a:ext>
            </a:extLst>
          </p:cNvPr>
          <p:cNvGrpSpPr/>
          <p:nvPr/>
        </p:nvGrpSpPr>
        <p:grpSpPr>
          <a:xfrm rot="2175962" flipH="1">
            <a:off x="7436332" y="681409"/>
            <a:ext cx="611355" cy="1063441"/>
            <a:chOff x="6236878" y="1245493"/>
            <a:chExt cx="1202147" cy="2091114"/>
          </a:xfrm>
        </p:grpSpPr>
        <p:sp>
          <p:nvSpPr>
            <p:cNvPr id="82" name="Chord 81">
              <a:extLst>
                <a:ext uri="{FF2B5EF4-FFF2-40B4-BE49-F238E27FC236}">
                  <a16:creationId xmlns:a16="http://schemas.microsoft.com/office/drawing/2014/main" id="{0FEF1400-06DA-4096-AADA-CC25F406F7B8}"/>
                </a:ext>
              </a:extLst>
            </p:cNvPr>
            <p:cNvSpPr/>
            <p:nvPr/>
          </p:nvSpPr>
          <p:spPr>
            <a:xfrm rot="14400000">
              <a:off x="6524625" y="1638300"/>
              <a:ext cx="914400" cy="914400"/>
            </a:xfrm>
            <a:prstGeom prst="chor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BE02C031-E9F6-4514-9516-9D68DEAE50C2}"/>
                </a:ext>
              </a:extLst>
            </p:cNvPr>
            <p:cNvSpPr/>
            <p:nvPr/>
          </p:nvSpPr>
          <p:spPr>
            <a:xfrm rot="1072930">
              <a:off x="6905486" y="2083358"/>
              <a:ext cx="341803" cy="1253249"/>
            </a:xfrm>
            <a:prstGeom prst="roundRect">
              <a:avLst>
                <a:gd name="adj" fmla="val 2990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4F77F1D-C973-4C43-AC41-F101F042BDFF}"/>
                </a:ext>
              </a:extLst>
            </p:cNvPr>
            <p:cNvSpPr/>
            <p:nvPr/>
          </p:nvSpPr>
          <p:spPr>
            <a:xfrm rot="2245720">
              <a:off x="6719738" y="1466521"/>
              <a:ext cx="91440" cy="91440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4EC53D1-C1A8-4A91-85BF-73ED5FCEF33B}"/>
                </a:ext>
              </a:extLst>
            </p:cNvPr>
            <p:cNvSpPr/>
            <p:nvPr/>
          </p:nvSpPr>
          <p:spPr>
            <a:xfrm rot="18420000">
              <a:off x="6042916" y="1439455"/>
              <a:ext cx="892749" cy="504825"/>
            </a:xfrm>
            <a:custGeom>
              <a:avLst/>
              <a:gdLst>
                <a:gd name="connsiteX0" fmla="*/ 211695 w 890175"/>
                <a:gd name="connsiteY0" fmla="*/ 0 h 504825"/>
                <a:gd name="connsiteX1" fmla="*/ 677901 w 890175"/>
                <a:gd name="connsiteY1" fmla="*/ 0 h 504825"/>
                <a:gd name="connsiteX2" fmla="*/ 743029 w 890175"/>
                <a:gd name="connsiteY2" fmla="*/ 13149 h 504825"/>
                <a:gd name="connsiteX3" fmla="*/ 832077 w 890175"/>
                <a:gd name="connsiteY3" fmla="*/ 102198 h 504825"/>
                <a:gd name="connsiteX4" fmla="*/ 845226 w 890175"/>
                <a:gd name="connsiteY4" fmla="*/ 167325 h 504825"/>
                <a:gd name="connsiteX5" fmla="*/ 845226 w 890175"/>
                <a:gd name="connsiteY5" fmla="*/ 155726 h 504825"/>
                <a:gd name="connsiteX6" fmla="*/ 890175 w 890175"/>
                <a:gd name="connsiteY6" fmla="*/ 430285 h 504825"/>
                <a:gd name="connsiteX7" fmla="*/ 815634 w 890175"/>
                <a:gd name="connsiteY7" fmla="*/ 504825 h 504825"/>
                <a:gd name="connsiteX8" fmla="*/ 73435 w 890175"/>
                <a:gd name="connsiteY8" fmla="*/ 504825 h 504825"/>
                <a:gd name="connsiteX9" fmla="*/ 0 w 890175"/>
                <a:gd name="connsiteY9" fmla="*/ 431389 h 504825"/>
                <a:gd name="connsiteX10" fmla="*/ 44370 w 890175"/>
                <a:gd name="connsiteY10" fmla="*/ 160357 h 504825"/>
                <a:gd name="connsiteX11" fmla="*/ 44370 w 890175"/>
                <a:gd name="connsiteY11" fmla="*/ 167325 h 504825"/>
                <a:gd name="connsiteX12" fmla="*/ 57519 w 890175"/>
                <a:gd name="connsiteY12" fmla="*/ 102197 h 504825"/>
                <a:gd name="connsiteX13" fmla="*/ 146568 w 890175"/>
                <a:gd name="connsiteY13" fmla="*/ 13149 h 504825"/>
                <a:gd name="connsiteX0" fmla="*/ 211695 w 890175"/>
                <a:gd name="connsiteY0" fmla="*/ 0 h 504825"/>
                <a:gd name="connsiteX1" fmla="*/ 677901 w 890175"/>
                <a:gd name="connsiteY1" fmla="*/ 0 h 504825"/>
                <a:gd name="connsiteX2" fmla="*/ 743029 w 890175"/>
                <a:gd name="connsiteY2" fmla="*/ 13149 h 504825"/>
                <a:gd name="connsiteX3" fmla="*/ 832077 w 890175"/>
                <a:gd name="connsiteY3" fmla="*/ 102198 h 504825"/>
                <a:gd name="connsiteX4" fmla="*/ 845226 w 890175"/>
                <a:gd name="connsiteY4" fmla="*/ 167325 h 504825"/>
                <a:gd name="connsiteX5" fmla="*/ 845226 w 890175"/>
                <a:gd name="connsiteY5" fmla="*/ 155726 h 504825"/>
                <a:gd name="connsiteX6" fmla="*/ 890175 w 890175"/>
                <a:gd name="connsiteY6" fmla="*/ 430285 h 504825"/>
                <a:gd name="connsiteX7" fmla="*/ 815634 w 890175"/>
                <a:gd name="connsiteY7" fmla="*/ 504825 h 504825"/>
                <a:gd name="connsiteX8" fmla="*/ 73435 w 890175"/>
                <a:gd name="connsiteY8" fmla="*/ 504825 h 504825"/>
                <a:gd name="connsiteX9" fmla="*/ 0 w 890175"/>
                <a:gd name="connsiteY9" fmla="*/ 431389 h 504825"/>
                <a:gd name="connsiteX10" fmla="*/ 44370 w 890175"/>
                <a:gd name="connsiteY10" fmla="*/ 160357 h 504825"/>
                <a:gd name="connsiteX11" fmla="*/ 44370 w 890175"/>
                <a:gd name="connsiteY11" fmla="*/ 167325 h 504825"/>
                <a:gd name="connsiteX12" fmla="*/ 57519 w 890175"/>
                <a:gd name="connsiteY12" fmla="*/ 102197 h 504825"/>
                <a:gd name="connsiteX13" fmla="*/ 146568 w 890175"/>
                <a:gd name="connsiteY13" fmla="*/ 13149 h 504825"/>
                <a:gd name="connsiteX14" fmla="*/ 211695 w 890175"/>
                <a:gd name="connsiteY14" fmla="*/ 0 h 504825"/>
                <a:gd name="connsiteX0" fmla="*/ 212374 w 890854"/>
                <a:gd name="connsiteY0" fmla="*/ 0 h 504825"/>
                <a:gd name="connsiteX1" fmla="*/ 678580 w 890854"/>
                <a:gd name="connsiteY1" fmla="*/ 0 h 504825"/>
                <a:gd name="connsiteX2" fmla="*/ 743708 w 890854"/>
                <a:gd name="connsiteY2" fmla="*/ 13149 h 504825"/>
                <a:gd name="connsiteX3" fmla="*/ 832756 w 890854"/>
                <a:gd name="connsiteY3" fmla="*/ 102198 h 504825"/>
                <a:gd name="connsiteX4" fmla="*/ 845905 w 890854"/>
                <a:gd name="connsiteY4" fmla="*/ 167325 h 504825"/>
                <a:gd name="connsiteX5" fmla="*/ 845905 w 890854"/>
                <a:gd name="connsiteY5" fmla="*/ 155726 h 504825"/>
                <a:gd name="connsiteX6" fmla="*/ 890854 w 890854"/>
                <a:gd name="connsiteY6" fmla="*/ 430285 h 504825"/>
                <a:gd name="connsiteX7" fmla="*/ 816313 w 890854"/>
                <a:gd name="connsiteY7" fmla="*/ 504825 h 504825"/>
                <a:gd name="connsiteX8" fmla="*/ 74114 w 890854"/>
                <a:gd name="connsiteY8" fmla="*/ 504825 h 504825"/>
                <a:gd name="connsiteX9" fmla="*/ 679 w 890854"/>
                <a:gd name="connsiteY9" fmla="*/ 431389 h 504825"/>
                <a:gd name="connsiteX10" fmla="*/ 45049 w 890854"/>
                <a:gd name="connsiteY10" fmla="*/ 160357 h 504825"/>
                <a:gd name="connsiteX11" fmla="*/ 45049 w 890854"/>
                <a:gd name="connsiteY11" fmla="*/ 167325 h 504825"/>
                <a:gd name="connsiteX12" fmla="*/ 58198 w 890854"/>
                <a:gd name="connsiteY12" fmla="*/ 102197 h 504825"/>
                <a:gd name="connsiteX13" fmla="*/ 147247 w 890854"/>
                <a:gd name="connsiteY13" fmla="*/ 13149 h 504825"/>
                <a:gd name="connsiteX14" fmla="*/ 212374 w 890854"/>
                <a:gd name="connsiteY14" fmla="*/ 0 h 504825"/>
                <a:gd name="connsiteX0" fmla="*/ 212374 w 890854"/>
                <a:gd name="connsiteY0" fmla="*/ 0 h 504825"/>
                <a:gd name="connsiteX1" fmla="*/ 678580 w 890854"/>
                <a:gd name="connsiteY1" fmla="*/ 0 h 504825"/>
                <a:gd name="connsiteX2" fmla="*/ 743708 w 890854"/>
                <a:gd name="connsiteY2" fmla="*/ 13149 h 504825"/>
                <a:gd name="connsiteX3" fmla="*/ 832756 w 890854"/>
                <a:gd name="connsiteY3" fmla="*/ 102198 h 504825"/>
                <a:gd name="connsiteX4" fmla="*/ 845905 w 890854"/>
                <a:gd name="connsiteY4" fmla="*/ 167325 h 504825"/>
                <a:gd name="connsiteX5" fmla="*/ 845905 w 890854"/>
                <a:gd name="connsiteY5" fmla="*/ 155726 h 504825"/>
                <a:gd name="connsiteX6" fmla="*/ 890854 w 890854"/>
                <a:gd name="connsiteY6" fmla="*/ 430285 h 504825"/>
                <a:gd name="connsiteX7" fmla="*/ 816313 w 890854"/>
                <a:gd name="connsiteY7" fmla="*/ 504825 h 504825"/>
                <a:gd name="connsiteX8" fmla="*/ 74114 w 890854"/>
                <a:gd name="connsiteY8" fmla="*/ 504825 h 504825"/>
                <a:gd name="connsiteX9" fmla="*/ 679 w 890854"/>
                <a:gd name="connsiteY9" fmla="*/ 431389 h 504825"/>
                <a:gd name="connsiteX10" fmla="*/ 45049 w 890854"/>
                <a:gd name="connsiteY10" fmla="*/ 160357 h 504825"/>
                <a:gd name="connsiteX11" fmla="*/ 45049 w 890854"/>
                <a:gd name="connsiteY11" fmla="*/ 167325 h 504825"/>
                <a:gd name="connsiteX12" fmla="*/ 58198 w 890854"/>
                <a:gd name="connsiteY12" fmla="*/ 102197 h 504825"/>
                <a:gd name="connsiteX13" fmla="*/ 147247 w 890854"/>
                <a:gd name="connsiteY13" fmla="*/ 13149 h 504825"/>
                <a:gd name="connsiteX14" fmla="*/ 212374 w 890854"/>
                <a:gd name="connsiteY14" fmla="*/ 0 h 504825"/>
                <a:gd name="connsiteX0" fmla="*/ 212374 w 892750"/>
                <a:gd name="connsiteY0" fmla="*/ 0 h 504825"/>
                <a:gd name="connsiteX1" fmla="*/ 678580 w 892750"/>
                <a:gd name="connsiteY1" fmla="*/ 0 h 504825"/>
                <a:gd name="connsiteX2" fmla="*/ 743708 w 892750"/>
                <a:gd name="connsiteY2" fmla="*/ 13149 h 504825"/>
                <a:gd name="connsiteX3" fmla="*/ 832756 w 892750"/>
                <a:gd name="connsiteY3" fmla="*/ 102198 h 504825"/>
                <a:gd name="connsiteX4" fmla="*/ 845905 w 892750"/>
                <a:gd name="connsiteY4" fmla="*/ 167325 h 504825"/>
                <a:gd name="connsiteX5" fmla="*/ 845905 w 892750"/>
                <a:gd name="connsiteY5" fmla="*/ 155726 h 504825"/>
                <a:gd name="connsiteX6" fmla="*/ 890854 w 892750"/>
                <a:gd name="connsiteY6" fmla="*/ 430285 h 504825"/>
                <a:gd name="connsiteX7" fmla="*/ 816313 w 892750"/>
                <a:gd name="connsiteY7" fmla="*/ 504825 h 504825"/>
                <a:gd name="connsiteX8" fmla="*/ 74114 w 892750"/>
                <a:gd name="connsiteY8" fmla="*/ 504825 h 504825"/>
                <a:gd name="connsiteX9" fmla="*/ 679 w 892750"/>
                <a:gd name="connsiteY9" fmla="*/ 431389 h 504825"/>
                <a:gd name="connsiteX10" fmla="*/ 45049 w 892750"/>
                <a:gd name="connsiteY10" fmla="*/ 160357 h 504825"/>
                <a:gd name="connsiteX11" fmla="*/ 45049 w 892750"/>
                <a:gd name="connsiteY11" fmla="*/ 167325 h 504825"/>
                <a:gd name="connsiteX12" fmla="*/ 58198 w 892750"/>
                <a:gd name="connsiteY12" fmla="*/ 102197 h 504825"/>
                <a:gd name="connsiteX13" fmla="*/ 147247 w 892750"/>
                <a:gd name="connsiteY13" fmla="*/ 13149 h 504825"/>
                <a:gd name="connsiteX14" fmla="*/ 212374 w 892750"/>
                <a:gd name="connsiteY14" fmla="*/ 0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92750" h="504825">
                  <a:moveTo>
                    <a:pt x="212374" y="0"/>
                  </a:moveTo>
                  <a:lnTo>
                    <a:pt x="678580" y="0"/>
                  </a:lnTo>
                  <a:lnTo>
                    <a:pt x="743708" y="13149"/>
                  </a:lnTo>
                  <a:cubicBezTo>
                    <a:pt x="783746" y="30084"/>
                    <a:pt x="815821" y="62159"/>
                    <a:pt x="832756" y="102198"/>
                  </a:cubicBezTo>
                  <a:lnTo>
                    <a:pt x="845905" y="167325"/>
                  </a:lnTo>
                  <a:lnTo>
                    <a:pt x="845905" y="155726"/>
                  </a:lnTo>
                  <a:lnTo>
                    <a:pt x="890854" y="430285"/>
                  </a:lnTo>
                  <a:cubicBezTo>
                    <a:pt x="902688" y="468233"/>
                    <a:pt x="856881" y="503559"/>
                    <a:pt x="816313" y="504825"/>
                  </a:cubicBezTo>
                  <a:lnTo>
                    <a:pt x="74114" y="504825"/>
                  </a:lnTo>
                  <a:cubicBezTo>
                    <a:pt x="41776" y="501307"/>
                    <a:pt x="-6283" y="461108"/>
                    <a:pt x="679" y="431389"/>
                  </a:cubicBezTo>
                  <a:lnTo>
                    <a:pt x="45049" y="160357"/>
                  </a:lnTo>
                  <a:lnTo>
                    <a:pt x="45049" y="167325"/>
                  </a:lnTo>
                  <a:lnTo>
                    <a:pt x="58198" y="102197"/>
                  </a:lnTo>
                  <a:cubicBezTo>
                    <a:pt x="75133" y="62159"/>
                    <a:pt x="107208" y="30084"/>
                    <a:pt x="147247" y="13149"/>
                  </a:cubicBezTo>
                  <a:lnTo>
                    <a:pt x="212374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7D863FB-EE4A-4D49-8C35-4D6C8C1BE5B3}"/>
              </a:ext>
            </a:extLst>
          </p:cNvPr>
          <p:cNvSpPr txBox="1"/>
          <p:nvPr/>
        </p:nvSpPr>
        <p:spPr>
          <a:xfrm>
            <a:off x="1832006" y="1500523"/>
            <a:ext cx="288027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fa-IR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B Titr" panose="00000700000000000000" pitchFamily="2" charset="-78"/>
              </a:rPr>
              <a:t>مرکز رشد و نوآوری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B Titr" panose="00000700000000000000" pitchFamily="2" charset="-78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95A18F6-A25F-414E-A81C-989C53CC44AC}"/>
              </a:ext>
            </a:extLst>
          </p:cNvPr>
          <p:cNvGrpSpPr/>
          <p:nvPr/>
        </p:nvGrpSpPr>
        <p:grpSpPr>
          <a:xfrm>
            <a:off x="655522" y="412875"/>
            <a:ext cx="10824256" cy="2972789"/>
            <a:chOff x="-8954780" y="-472892"/>
            <a:chExt cx="10824256" cy="297278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2571B24-C7FD-4E90-A118-5F40C6C8261D}"/>
                </a:ext>
              </a:extLst>
            </p:cNvPr>
            <p:cNvSpPr/>
            <p:nvPr/>
          </p:nvSpPr>
          <p:spPr>
            <a:xfrm>
              <a:off x="1083130" y="-472892"/>
              <a:ext cx="244549" cy="244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7D3B03F-50AB-4260-8F52-197A9C126104}"/>
                </a:ext>
              </a:extLst>
            </p:cNvPr>
            <p:cNvSpPr/>
            <p:nvPr/>
          </p:nvSpPr>
          <p:spPr>
            <a:xfrm>
              <a:off x="-8954780" y="1250476"/>
              <a:ext cx="244549" cy="2445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A305303-4464-4085-A5EF-948D92AB651C}"/>
                </a:ext>
              </a:extLst>
            </p:cNvPr>
            <p:cNvSpPr/>
            <p:nvPr/>
          </p:nvSpPr>
          <p:spPr>
            <a:xfrm>
              <a:off x="-8671700" y="2255348"/>
              <a:ext cx="244549" cy="24454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FE150BA-6BE9-4337-A0A0-7E6ADDC74487}"/>
                </a:ext>
              </a:extLst>
            </p:cNvPr>
            <p:cNvSpPr/>
            <p:nvPr/>
          </p:nvSpPr>
          <p:spPr>
            <a:xfrm>
              <a:off x="1327679" y="648585"/>
              <a:ext cx="244549" cy="24454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7E3ADD9-B68B-44C5-8FF1-40D7F7A16E95}"/>
                </a:ext>
              </a:extLst>
            </p:cNvPr>
            <p:cNvSpPr/>
            <p:nvPr/>
          </p:nvSpPr>
          <p:spPr>
            <a:xfrm>
              <a:off x="1624927" y="648585"/>
              <a:ext cx="244549" cy="24454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8B764ED-A8CB-4EAB-8BD5-2E436AD3CE08}"/>
                </a:ext>
              </a:extLst>
            </p:cNvPr>
            <p:cNvSpPr/>
            <p:nvPr/>
          </p:nvSpPr>
          <p:spPr>
            <a:xfrm>
              <a:off x="-8026281" y="1644685"/>
              <a:ext cx="244549" cy="24454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16C2743F-144A-49BC-B585-9745C0D111B5}"/>
              </a:ext>
            </a:extLst>
          </p:cNvPr>
          <p:cNvSpPr txBox="1">
            <a:spLocks/>
          </p:cNvSpPr>
          <p:nvPr/>
        </p:nvSpPr>
        <p:spPr>
          <a:xfrm>
            <a:off x="10858360" y="6356350"/>
            <a:ext cx="55297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B559F-E89F-4FA7-9101-7DE2B933B3E2}" type="slidenum">
              <a:rPr lang="en-US" sz="1400" smtClean="0">
                <a:solidFill>
                  <a:schemeClr val="tx2"/>
                </a:solidFill>
                <a:latin typeface="Arial Black" panose="020B0A04020102020204" pitchFamily="34" charset="0"/>
              </a:rPr>
              <a:pPr algn="ctr"/>
              <a:t>2</a:t>
            </a:fld>
            <a:endParaRPr lang="en-US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4C21CB-7916-479B-8582-F0B86D8594FB}"/>
              </a:ext>
            </a:extLst>
          </p:cNvPr>
          <p:cNvSpPr/>
          <p:nvPr/>
        </p:nvSpPr>
        <p:spPr>
          <a:xfrm>
            <a:off x="4433958" y="2356285"/>
            <a:ext cx="56383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Clr>
                <a:srgbClr val="000000"/>
              </a:buClr>
              <a:buFont typeface="Arial"/>
              <a:buNone/>
            </a:pPr>
            <a:r>
              <a:rPr lang="fa-IR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habnam" panose="020B0603030804020204" pitchFamily="34" charset="-78"/>
                <a:cs typeface="B Titr" panose="00000700000000000000" pitchFamily="2" charset="-78"/>
                <a:sym typeface="Arial"/>
              </a:rPr>
              <a:t>فعالیت های</a:t>
            </a:r>
          </a:p>
          <a:p>
            <a:pPr algn="r" rtl="1">
              <a:buClr>
                <a:srgbClr val="000000"/>
              </a:buClr>
              <a:buFont typeface="Arial"/>
              <a:buNone/>
            </a:pPr>
            <a:r>
              <a:rPr lang="fa-IR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habnam" panose="020B0603030804020204" pitchFamily="34" charset="-78"/>
                <a:cs typeface="B Titr" panose="00000700000000000000" pitchFamily="2" charset="-78"/>
                <a:sym typeface="Arial"/>
              </a:rPr>
              <a:t>               مرکز رشد و نوآوری</a:t>
            </a:r>
          </a:p>
          <a:p>
            <a:pPr algn="r" rtl="1">
              <a:buClr>
                <a:srgbClr val="000000"/>
              </a:buClr>
              <a:buFont typeface="Arial"/>
              <a:buNone/>
            </a:pPr>
            <a:r>
              <a:rPr lang="fa-IR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habnam" panose="020B0603030804020204" pitchFamily="34" charset="-78"/>
                <a:cs typeface="B Titr" panose="00000700000000000000" pitchFamily="2" charset="-78"/>
                <a:sym typeface="Arial"/>
              </a:rPr>
              <a:t>                                       معاونت پژوهشی</a:t>
            </a:r>
          </a:p>
          <a:p>
            <a:pPr algn="r" rtl="1">
              <a:buClr>
                <a:srgbClr val="000000"/>
              </a:buClr>
              <a:buFont typeface="Arial"/>
              <a:buNone/>
            </a:pPr>
            <a:r>
              <a:rPr lang="fa-IR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habnam" panose="020B0603030804020204" pitchFamily="34" charset="-78"/>
                <a:cs typeface="B Titr" panose="00000700000000000000" pitchFamily="2" charset="-78"/>
                <a:sym typeface="Arial"/>
              </a:rPr>
              <a:t>                                                          دانشکده شریعتی  </a:t>
            </a:r>
            <a:endParaRPr lang="en-US" sz="2400" b="1" kern="0" dirty="0">
              <a:solidFill>
                <a:schemeClr val="tx1">
                  <a:lumMod val="75000"/>
                  <a:lumOff val="25000"/>
                </a:schemeClr>
              </a:solidFill>
              <a:latin typeface="Shabnam" panose="020B0603030804020204" pitchFamily="34" charset="-78"/>
              <a:cs typeface="B Titr" panose="00000700000000000000" pitchFamily="2" charset="-78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F8D8C6D-D1CD-45E0-A4D6-9ED51DCC82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20" y="231790"/>
            <a:ext cx="989402" cy="139920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480DC9E-4926-4957-A4BA-B32A90389735}"/>
              </a:ext>
            </a:extLst>
          </p:cNvPr>
          <p:cNvSpPr txBox="1"/>
          <p:nvPr/>
        </p:nvSpPr>
        <p:spPr>
          <a:xfrm>
            <a:off x="2441469" y="2042238"/>
            <a:ext cx="1619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Aft>
                <a:spcPts val="1800"/>
              </a:spcAft>
              <a:buClr>
                <a:srgbClr val="3790AA"/>
              </a:buClr>
            </a:pPr>
            <a:r>
              <a:rPr lang="fa-IR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بهار </a:t>
            </a:r>
            <a:r>
              <a:rPr lang="fa-IR" sz="1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1404</a:t>
            </a:r>
          </a:p>
        </p:txBody>
      </p:sp>
      <p:pic>
        <p:nvPicPr>
          <p:cNvPr id="2" name="- Instrumental Clip 14 (320)">
            <a:hlinkClick r:id="" action="ppaction://media"/>
            <a:extLst>
              <a:ext uri="{FF2B5EF4-FFF2-40B4-BE49-F238E27FC236}">
                <a16:creationId xmlns:a16="http://schemas.microsoft.com/office/drawing/2014/main" id="{5E7371AF-F9E7-43BA-B8A9-76558EEBE0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15" end="625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68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  <p:bldP spid="11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79E73728-0E34-4822-BB2C-308CDB0B2129}"/>
              </a:ext>
            </a:extLst>
          </p:cNvPr>
          <p:cNvSpPr/>
          <p:nvPr/>
        </p:nvSpPr>
        <p:spPr>
          <a:xfrm>
            <a:off x="0" y="3237723"/>
            <a:ext cx="1166327" cy="3620278"/>
          </a:xfrm>
          <a:prstGeom prst="rtTriangle">
            <a:avLst/>
          </a:prstGeom>
          <a:solidFill>
            <a:srgbClr val="FEC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3CC48174-31CC-4C4B-A639-C664015FC186}"/>
              </a:ext>
            </a:extLst>
          </p:cNvPr>
          <p:cNvSpPr/>
          <p:nvPr/>
        </p:nvSpPr>
        <p:spPr>
          <a:xfrm rot="10800000">
            <a:off x="11025673" y="0"/>
            <a:ext cx="1166327" cy="3620278"/>
          </a:xfrm>
          <a:prstGeom prst="rtTriangle">
            <a:avLst/>
          </a:prstGeom>
          <a:solidFill>
            <a:srgbClr val="FEC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056FA8-1E3E-4010-9C67-82F0736FF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63" y="315433"/>
            <a:ext cx="1335140" cy="1341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AE8449-AEC4-4971-B124-D9D7C2F04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1048" y="254468"/>
            <a:ext cx="731583" cy="731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66BFEF-14F0-4241-BD9E-B7F6322D02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8613" y="1221824"/>
            <a:ext cx="1176630" cy="1176630"/>
          </a:xfrm>
          <a:prstGeom prst="rect">
            <a:avLst/>
          </a:prstGeo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5D2344C4-9897-4609-A3F5-0E31DC5C97F3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249" y="1767543"/>
            <a:ext cx="3223746" cy="3185461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E5456CD-850C-4BDD-9F6D-A338D48DB6EF}"/>
              </a:ext>
            </a:extLst>
          </p:cNvPr>
          <p:cNvPicPr>
            <a:picLocks noGrp="1" noChangeAspect="1"/>
          </p:cNvPicPr>
          <p:nvPr>
            <p:ph type="pic" sz="quarter" idx="4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443" y="2342943"/>
            <a:ext cx="4218307" cy="4226342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CB3EBC-C0E0-42CC-BB30-8DB8AC8462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995" y="203174"/>
            <a:ext cx="4698380" cy="313029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3" name="Oval 63">
            <a:extLst>
              <a:ext uri="{FF2B5EF4-FFF2-40B4-BE49-F238E27FC236}">
                <a16:creationId xmlns:a16="http://schemas.microsoft.com/office/drawing/2014/main" id="{88C8AD07-6947-4C6D-8DA2-72135392BA35}"/>
              </a:ext>
            </a:extLst>
          </p:cNvPr>
          <p:cNvSpPr/>
          <p:nvPr/>
        </p:nvSpPr>
        <p:spPr>
          <a:xfrm rot="20344691">
            <a:off x="3092109" y="4378410"/>
            <a:ext cx="3722396" cy="2221968"/>
          </a:xfrm>
          <a:custGeom>
            <a:avLst/>
            <a:gdLst>
              <a:gd name="connsiteX0" fmla="*/ 0 w 1950420"/>
              <a:gd name="connsiteY0" fmla="*/ 1005503 h 2011006"/>
              <a:gd name="connsiteX1" fmla="*/ 975210 w 1950420"/>
              <a:gd name="connsiteY1" fmla="*/ 0 h 2011006"/>
              <a:gd name="connsiteX2" fmla="*/ 1950420 w 1950420"/>
              <a:gd name="connsiteY2" fmla="*/ 1005503 h 2011006"/>
              <a:gd name="connsiteX3" fmla="*/ 975210 w 1950420"/>
              <a:gd name="connsiteY3" fmla="*/ 2011006 h 2011006"/>
              <a:gd name="connsiteX4" fmla="*/ 0 w 1950420"/>
              <a:gd name="connsiteY4" fmla="*/ 1005503 h 2011006"/>
              <a:gd name="connsiteX0" fmla="*/ 226690 w 2177110"/>
              <a:gd name="connsiteY0" fmla="*/ 668618 h 1674121"/>
              <a:gd name="connsiteX1" fmla="*/ 303542 w 2177110"/>
              <a:gd name="connsiteY1" fmla="*/ 0 h 1674121"/>
              <a:gd name="connsiteX2" fmla="*/ 2177110 w 2177110"/>
              <a:gd name="connsiteY2" fmla="*/ 668618 h 1674121"/>
              <a:gd name="connsiteX3" fmla="*/ 1201900 w 2177110"/>
              <a:gd name="connsiteY3" fmla="*/ 1674121 h 1674121"/>
              <a:gd name="connsiteX4" fmla="*/ 226690 w 2177110"/>
              <a:gd name="connsiteY4" fmla="*/ 668618 h 16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110" h="1674121">
                <a:moveTo>
                  <a:pt x="226690" y="668618"/>
                </a:moveTo>
                <a:cubicBezTo>
                  <a:pt x="76964" y="389598"/>
                  <a:pt x="-235052" y="0"/>
                  <a:pt x="303542" y="0"/>
                </a:cubicBezTo>
                <a:cubicBezTo>
                  <a:pt x="842136" y="0"/>
                  <a:pt x="2177110" y="113294"/>
                  <a:pt x="2177110" y="668618"/>
                </a:cubicBezTo>
                <a:cubicBezTo>
                  <a:pt x="2177110" y="1223942"/>
                  <a:pt x="1740494" y="1674121"/>
                  <a:pt x="1201900" y="1674121"/>
                </a:cubicBezTo>
                <a:cubicBezTo>
                  <a:pt x="663306" y="1674121"/>
                  <a:pt x="376416" y="947638"/>
                  <a:pt x="226690" y="668618"/>
                </a:cubicBezTo>
                <a:close/>
              </a:path>
            </a:pathLst>
          </a:cu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ko-KR" sz="2400" b="1" dirty="0">
                <a:solidFill>
                  <a:schemeClr val="tx1"/>
                </a:solidFill>
                <a:cs typeface="Arial" pitchFamily="34" charset="0"/>
              </a:rPr>
              <a:t>آثار دانشجویان گروه</a:t>
            </a:r>
          </a:p>
          <a:p>
            <a:pPr algn="ctr"/>
            <a:r>
              <a:rPr lang="fa-IR" altLang="ko-KR" sz="2400" b="1" dirty="0">
                <a:solidFill>
                  <a:schemeClr val="tx1"/>
                </a:solidFill>
                <a:cs typeface="Arial" pitchFamily="34" charset="0"/>
              </a:rPr>
              <a:t> طراحی لباس </a:t>
            </a:r>
            <a:endParaRPr lang="ko-KR" altLang="en-US" sz="2400" b="1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2" name="Seminar Music - 03">
            <a:hlinkClick r:id="" action="ppaction://media"/>
            <a:extLst>
              <a:ext uri="{FF2B5EF4-FFF2-40B4-BE49-F238E27FC236}">
                <a16:creationId xmlns:a16="http://schemas.microsoft.com/office/drawing/2014/main" id="{B8C7386C-ADF0-410F-A2D6-A623C2B32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9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A4160D-F0E7-42BD-BF2D-9983A77921F2}"/>
              </a:ext>
            </a:extLst>
          </p:cNvPr>
          <p:cNvSpPr txBox="1">
            <a:spLocks/>
          </p:cNvSpPr>
          <p:nvPr/>
        </p:nvSpPr>
        <p:spPr>
          <a:xfrm>
            <a:off x="10933006" y="6356350"/>
            <a:ext cx="4207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Oval 63">
            <a:extLst>
              <a:ext uri="{FF2B5EF4-FFF2-40B4-BE49-F238E27FC236}">
                <a16:creationId xmlns:a16="http://schemas.microsoft.com/office/drawing/2014/main" id="{F19D8CB3-D25B-4A08-8834-7380B75E6D4D}"/>
              </a:ext>
            </a:extLst>
          </p:cNvPr>
          <p:cNvSpPr/>
          <p:nvPr/>
        </p:nvSpPr>
        <p:spPr>
          <a:xfrm rot="21075824">
            <a:off x="8754978" y="867897"/>
            <a:ext cx="3090646" cy="1948807"/>
          </a:xfrm>
          <a:custGeom>
            <a:avLst/>
            <a:gdLst>
              <a:gd name="connsiteX0" fmla="*/ 0 w 1950420"/>
              <a:gd name="connsiteY0" fmla="*/ 1005503 h 2011006"/>
              <a:gd name="connsiteX1" fmla="*/ 975210 w 1950420"/>
              <a:gd name="connsiteY1" fmla="*/ 0 h 2011006"/>
              <a:gd name="connsiteX2" fmla="*/ 1950420 w 1950420"/>
              <a:gd name="connsiteY2" fmla="*/ 1005503 h 2011006"/>
              <a:gd name="connsiteX3" fmla="*/ 975210 w 1950420"/>
              <a:gd name="connsiteY3" fmla="*/ 2011006 h 2011006"/>
              <a:gd name="connsiteX4" fmla="*/ 0 w 1950420"/>
              <a:gd name="connsiteY4" fmla="*/ 1005503 h 2011006"/>
              <a:gd name="connsiteX0" fmla="*/ 226690 w 2177110"/>
              <a:gd name="connsiteY0" fmla="*/ 668618 h 1674121"/>
              <a:gd name="connsiteX1" fmla="*/ 303542 w 2177110"/>
              <a:gd name="connsiteY1" fmla="*/ 0 h 1674121"/>
              <a:gd name="connsiteX2" fmla="*/ 2177110 w 2177110"/>
              <a:gd name="connsiteY2" fmla="*/ 668618 h 1674121"/>
              <a:gd name="connsiteX3" fmla="*/ 1201900 w 2177110"/>
              <a:gd name="connsiteY3" fmla="*/ 1674121 h 1674121"/>
              <a:gd name="connsiteX4" fmla="*/ 226690 w 2177110"/>
              <a:gd name="connsiteY4" fmla="*/ 668618 h 16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110" h="1674121">
                <a:moveTo>
                  <a:pt x="226690" y="668618"/>
                </a:moveTo>
                <a:cubicBezTo>
                  <a:pt x="76964" y="389598"/>
                  <a:pt x="-235052" y="0"/>
                  <a:pt x="303542" y="0"/>
                </a:cubicBezTo>
                <a:cubicBezTo>
                  <a:pt x="842136" y="0"/>
                  <a:pt x="2177110" y="113294"/>
                  <a:pt x="2177110" y="668618"/>
                </a:cubicBezTo>
                <a:cubicBezTo>
                  <a:pt x="2177110" y="1223942"/>
                  <a:pt x="1740494" y="1674121"/>
                  <a:pt x="1201900" y="1674121"/>
                </a:cubicBezTo>
                <a:cubicBezTo>
                  <a:pt x="663306" y="1674121"/>
                  <a:pt x="376416" y="947638"/>
                  <a:pt x="226690" y="66861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ko-KR" sz="2400" b="1" dirty="0">
                <a:solidFill>
                  <a:schemeClr val="tx1"/>
                </a:solidFill>
                <a:cs typeface="Arial" pitchFamily="34" charset="0"/>
              </a:rPr>
              <a:t>نمایشگاه</a:t>
            </a:r>
          </a:p>
          <a:p>
            <a:pPr algn="ctr"/>
            <a:r>
              <a:rPr lang="en-US" altLang="ko-KR" sz="2400" b="1" dirty="0">
                <a:solidFill>
                  <a:schemeClr val="tx1"/>
                </a:solidFill>
                <a:cs typeface="Arial" pitchFamily="34" charset="0"/>
              </a:rPr>
              <a:t>JUNE ART</a:t>
            </a:r>
            <a:endParaRPr lang="fa-IR" altLang="ko-KR" sz="2400" b="1" dirty="0">
              <a:solidFill>
                <a:schemeClr val="tx1"/>
              </a:solidFill>
              <a:cs typeface="Arial" pitchFamily="34" charset="0"/>
            </a:endParaRPr>
          </a:p>
          <a:p>
            <a:pPr algn="ctr"/>
            <a:r>
              <a:rPr lang="fa-IR" altLang="ko-KR" sz="2400" b="1" dirty="0">
                <a:solidFill>
                  <a:schemeClr val="tx1"/>
                </a:solidFill>
                <a:cs typeface="Arial" pitchFamily="34" charset="0"/>
              </a:rPr>
              <a:t>آفرینش اثرهنری با مواد بازیافتی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1EB83D-12FD-4DCC-BED6-73AAAB6F7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3311489"/>
            <a:ext cx="6513406" cy="29310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F140B-7844-41F7-B003-5A6027D47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4" y="320733"/>
            <a:ext cx="5532053" cy="248942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324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CC907F91-D6DF-4E22-816A-1952156EF909}"/>
              </a:ext>
            </a:extLst>
          </p:cNvPr>
          <p:cNvGrpSpPr/>
          <p:nvPr/>
        </p:nvGrpSpPr>
        <p:grpSpPr>
          <a:xfrm>
            <a:off x="0" y="390790"/>
            <a:ext cx="820481" cy="6467210"/>
            <a:chOff x="17625" y="390790"/>
            <a:chExt cx="908245" cy="646721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B7B6B6C-831E-46C8-BC44-3D8035B373B2}"/>
                </a:ext>
              </a:extLst>
            </p:cNvPr>
            <p:cNvSpPr/>
            <p:nvPr/>
          </p:nvSpPr>
          <p:spPr>
            <a:xfrm>
              <a:off x="17625" y="1037230"/>
              <a:ext cx="401205" cy="58207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C5AD385-D6EF-42B7-8C6D-4F3AC624E5C5}"/>
                </a:ext>
              </a:extLst>
            </p:cNvPr>
            <p:cNvSpPr/>
            <p:nvPr/>
          </p:nvSpPr>
          <p:spPr>
            <a:xfrm>
              <a:off x="485776" y="390790"/>
              <a:ext cx="440094" cy="582077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490834" y="1919605"/>
            <a:ext cx="682192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9C74458-7FD8-48E5-A3FD-B5126DC5D696}"/>
              </a:ext>
            </a:extLst>
          </p:cNvPr>
          <p:cNvSpPr/>
          <p:nvPr/>
        </p:nvSpPr>
        <p:spPr>
          <a:xfrm>
            <a:off x="11731147" y="0"/>
            <a:ext cx="460853" cy="64672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F1AC887-368C-49A5-9412-59A1A1DD8792}"/>
              </a:ext>
            </a:extLst>
          </p:cNvPr>
          <p:cNvSpPr txBox="1"/>
          <p:nvPr/>
        </p:nvSpPr>
        <p:spPr>
          <a:xfrm>
            <a:off x="9490834" y="3039565"/>
            <a:ext cx="682192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E309CA-6E25-49D4-BEB5-82C98A676876}"/>
              </a:ext>
            </a:extLst>
          </p:cNvPr>
          <p:cNvSpPr txBox="1"/>
          <p:nvPr/>
        </p:nvSpPr>
        <p:spPr>
          <a:xfrm>
            <a:off x="9490834" y="4159525"/>
            <a:ext cx="682192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EDE4D76-29A7-4489-9CC4-92ED15EB9E0D}"/>
              </a:ext>
            </a:extLst>
          </p:cNvPr>
          <p:cNvSpPr txBox="1"/>
          <p:nvPr/>
        </p:nvSpPr>
        <p:spPr>
          <a:xfrm>
            <a:off x="9490834" y="5279486"/>
            <a:ext cx="682192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04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4" name="Oval 63" descr="نماشگاه">
            <a:extLst>
              <a:ext uri="{FF2B5EF4-FFF2-40B4-BE49-F238E27FC236}">
                <a16:creationId xmlns:a16="http://schemas.microsoft.com/office/drawing/2014/main" id="{DE40AA3C-1664-4844-B3F1-FC6C515582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21173132">
            <a:off x="2714103" y="5710117"/>
            <a:ext cx="2402914" cy="773359"/>
          </a:xfrm>
          <a:custGeom>
            <a:avLst/>
            <a:gdLst>
              <a:gd name="connsiteX0" fmla="*/ 0 w 1950420"/>
              <a:gd name="connsiteY0" fmla="*/ 1005503 h 2011006"/>
              <a:gd name="connsiteX1" fmla="*/ 975210 w 1950420"/>
              <a:gd name="connsiteY1" fmla="*/ 0 h 2011006"/>
              <a:gd name="connsiteX2" fmla="*/ 1950420 w 1950420"/>
              <a:gd name="connsiteY2" fmla="*/ 1005503 h 2011006"/>
              <a:gd name="connsiteX3" fmla="*/ 975210 w 1950420"/>
              <a:gd name="connsiteY3" fmla="*/ 2011006 h 2011006"/>
              <a:gd name="connsiteX4" fmla="*/ 0 w 1950420"/>
              <a:gd name="connsiteY4" fmla="*/ 1005503 h 2011006"/>
              <a:gd name="connsiteX0" fmla="*/ 226690 w 2177110"/>
              <a:gd name="connsiteY0" fmla="*/ 668618 h 1674121"/>
              <a:gd name="connsiteX1" fmla="*/ 303542 w 2177110"/>
              <a:gd name="connsiteY1" fmla="*/ 0 h 1674121"/>
              <a:gd name="connsiteX2" fmla="*/ 2177110 w 2177110"/>
              <a:gd name="connsiteY2" fmla="*/ 668618 h 1674121"/>
              <a:gd name="connsiteX3" fmla="*/ 1201900 w 2177110"/>
              <a:gd name="connsiteY3" fmla="*/ 1674121 h 1674121"/>
              <a:gd name="connsiteX4" fmla="*/ 226690 w 2177110"/>
              <a:gd name="connsiteY4" fmla="*/ 668618 h 16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110" h="1674121">
                <a:moveTo>
                  <a:pt x="226690" y="668618"/>
                </a:moveTo>
                <a:cubicBezTo>
                  <a:pt x="76964" y="389598"/>
                  <a:pt x="-235052" y="0"/>
                  <a:pt x="303542" y="0"/>
                </a:cubicBezTo>
                <a:cubicBezTo>
                  <a:pt x="842136" y="0"/>
                  <a:pt x="2177110" y="113294"/>
                  <a:pt x="2177110" y="668618"/>
                </a:cubicBezTo>
                <a:cubicBezTo>
                  <a:pt x="2177110" y="1223942"/>
                  <a:pt x="1740494" y="1674121"/>
                  <a:pt x="1201900" y="1674121"/>
                </a:cubicBezTo>
                <a:cubicBezTo>
                  <a:pt x="663306" y="1674121"/>
                  <a:pt x="376416" y="947638"/>
                  <a:pt x="226690" y="668618"/>
                </a:cubicBezTo>
                <a:close/>
              </a:path>
            </a:pathLst>
          </a:cu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ko-KR" sz="3600" b="1" dirty="0">
                <a:solidFill>
                  <a:schemeClr val="tx1"/>
                </a:solidFill>
                <a:cs typeface="Arial" pitchFamily="34" charset="0"/>
              </a:rPr>
              <a:t>نمایشگاه </a:t>
            </a:r>
          </a:p>
          <a:p>
            <a:pPr algn="ctr"/>
            <a:r>
              <a:rPr lang="fa-IR" altLang="ko-KR" sz="3600" b="1" dirty="0">
                <a:solidFill>
                  <a:schemeClr val="tx1"/>
                </a:solidFill>
                <a:cs typeface="Arial" pitchFamily="34" charset="0"/>
              </a:rPr>
              <a:t>نقاشی</a:t>
            </a:r>
            <a:endParaRPr lang="ko-KR" altLang="en-US" sz="3600" b="1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697DD3-C6B2-45A4-88E4-8DC7BFB53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57" y="335455"/>
            <a:ext cx="3204029" cy="45286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27B68A-6552-4414-9347-B8A729305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84" y="1796485"/>
            <a:ext cx="6294163" cy="353259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1247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F6004E-8CEA-46D1-AC5B-F247CBEEE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171450"/>
            <a:ext cx="11944350" cy="651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8523C1-A0EE-4649-A542-CF21B4BD5D6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-23715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3BBCF1-37BA-46DC-8F51-02C61E8CA56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92632" y="360140"/>
            <a:ext cx="4575543" cy="59908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66B2B8-E1C0-40A1-8338-7EA3BDD2F0B1}"/>
              </a:ext>
            </a:extLst>
          </p:cNvPr>
          <p:cNvSpPr txBox="1"/>
          <p:nvPr/>
        </p:nvSpPr>
        <p:spPr>
          <a:xfrm rot="16200000">
            <a:off x="6706773" y="3946320"/>
            <a:ext cx="4079723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RANSans(FaNum)" panose="02040503050201020203" pitchFamily="18" charset="-78"/>
                <a:cs typeface="B Homa" panose="00000400000000000000" pitchFamily="2" charset="-78"/>
              </a:rPr>
              <a:t>نمایشگاه گروه هنر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4C833A-B281-436D-9EA7-FEB4274E6D5D}"/>
              </a:ext>
            </a:extLst>
          </p:cNvPr>
          <p:cNvSpPr txBox="1"/>
          <p:nvPr/>
        </p:nvSpPr>
        <p:spPr>
          <a:xfrm>
            <a:off x="8331411" y="5080132"/>
            <a:ext cx="3430479" cy="369332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 rtl="1"/>
            <a:r>
              <a:rPr lang="fa-IR" altLang="ko-KR" sz="2400" dirty="0">
                <a:solidFill>
                  <a:srgbClr val="002060"/>
                </a:solidFill>
                <a:cs typeface="B Titr" panose="00000700000000000000" pitchFamily="2" charset="-78"/>
              </a:rPr>
              <a:t>آثاردانشجویان گرافیک</a:t>
            </a:r>
            <a:endParaRPr lang="ko-KR" altLang="en-US" sz="2400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24480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EBF1F34-A4D8-4D29-B2C9-695B2F36400B}"/>
              </a:ext>
            </a:extLst>
          </p:cNvPr>
          <p:cNvSpPr txBox="1"/>
          <p:nvPr/>
        </p:nvSpPr>
        <p:spPr>
          <a:xfrm>
            <a:off x="904127" y="4893489"/>
            <a:ext cx="2467418" cy="43088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0" rIns="36000" bIns="0" rtlCol="0" anchor="ctr">
            <a:spAutoFit/>
          </a:bodyPr>
          <a:lstStyle/>
          <a:p>
            <a:pPr algn="ctr"/>
            <a:endParaRPr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B223E6-DF1E-4D67-8EDC-21F4FDFB1544}"/>
              </a:ext>
            </a:extLst>
          </p:cNvPr>
          <p:cNvSpPr txBox="1"/>
          <p:nvPr/>
        </p:nvSpPr>
        <p:spPr>
          <a:xfrm>
            <a:off x="904127" y="5880213"/>
            <a:ext cx="2467418" cy="430887"/>
          </a:xfrm>
          <a:prstGeom prst="rect">
            <a:avLst/>
          </a:prstGeom>
          <a:solidFill>
            <a:schemeClr val="accent3"/>
          </a:solidFill>
        </p:spPr>
        <p:txBody>
          <a:bodyPr wrap="square" lIns="36000" tIns="0" rIns="36000" bIns="0" rtlCol="0" anchor="ctr">
            <a:spAutoFit/>
          </a:bodyPr>
          <a:lstStyle/>
          <a:p>
            <a:pPr algn="ctr"/>
            <a:endParaRPr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37CD64-2EB6-4652-8D61-60076D8B9367}"/>
              </a:ext>
            </a:extLst>
          </p:cNvPr>
          <p:cNvSpPr txBox="1"/>
          <p:nvPr/>
        </p:nvSpPr>
        <p:spPr>
          <a:xfrm>
            <a:off x="904127" y="5386851"/>
            <a:ext cx="2467418" cy="430887"/>
          </a:xfrm>
          <a:prstGeom prst="rect">
            <a:avLst/>
          </a:prstGeom>
          <a:solidFill>
            <a:schemeClr val="accent2"/>
          </a:solidFill>
        </p:spPr>
        <p:txBody>
          <a:bodyPr wrap="square" lIns="36000" tIns="0" rIns="36000" bIns="0" rtlCol="0" anchor="ctr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3EA2D9C-CDC9-4AAA-B235-AE1991688122}"/>
              </a:ext>
            </a:extLst>
          </p:cNvPr>
          <p:cNvSpPr txBox="1">
            <a:spLocks/>
          </p:cNvSpPr>
          <p:nvPr/>
        </p:nvSpPr>
        <p:spPr>
          <a:xfrm rot="16200000">
            <a:off x="-2689184" y="2965444"/>
            <a:ext cx="6545679" cy="966383"/>
          </a:xfrm>
          <a:prstGeom prst="rect">
            <a:avLst/>
          </a:prstGeom>
        </p:spPr>
        <p:txBody>
          <a:bodyPr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B Titr" panose="00000700000000000000" pitchFamily="2" charset="-78"/>
              </a:rPr>
              <a:t>نمایشگاه ( مفهومی پیکره ای برای بی کلامی من)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4F086A4-3C11-4DBF-853E-2DE4920AB41F}"/>
              </a:ext>
            </a:extLst>
          </p:cNvPr>
          <p:cNvSpPr txBox="1">
            <a:spLocks/>
          </p:cNvSpPr>
          <p:nvPr/>
        </p:nvSpPr>
        <p:spPr>
          <a:xfrm>
            <a:off x="10858360" y="6356350"/>
            <a:ext cx="55297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7075D-BC8D-4DAC-A1B0-690E041727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t="20112" r="9670" b="25971"/>
          <a:stretch/>
        </p:blipFill>
        <p:spPr>
          <a:xfrm>
            <a:off x="2292522" y="781136"/>
            <a:ext cx="3803478" cy="554673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B59171-B456-4717-B7B2-C3A440E99E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9675" y="440115"/>
            <a:ext cx="5111748" cy="23002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26BAF7-C335-4336-A6B9-7A42569758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3750" y="3901273"/>
            <a:ext cx="4011080" cy="18049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09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3CC48174-31CC-4C4B-A639-C664015FC186}"/>
              </a:ext>
            </a:extLst>
          </p:cNvPr>
          <p:cNvSpPr/>
          <p:nvPr/>
        </p:nvSpPr>
        <p:spPr>
          <a:xfrm rot="10800000">
            <a:off x="11025673" y="0"/>
            <a:ext cx="1166327" cy="3620278"/>
          </a:xfrm>
          <a:prstGeom prst="rtTriangle">
            <a:avLst/>
          </a:prstGeom>
          <a:solidFill>
            <a:srgbClr val="FEC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DB0C4B-96D1-4764-A5CB-5D7CB2B2B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0" y="4953000"/>
            <a:ext cx="1905000" cy="1905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AE6D17-B08E-44A8-A98E-0DB1F9C6C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05" y="3236662"/>
            <a:ext cx="1164437" cy="36213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0A3223-DCD2-4371-BB69-679E20CFA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9602" y="768964"/>
            <a:ext cx="2220927" cy="493539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8DFD96-94CC-48E3-847B-6A844B361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349229"/>
            <a:ext cx="5551500" cy="24981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961A52-ECD7-4FBF-B95F-E196EF30DD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5916" y="3492957"/>
            <a:ext cx="4956560" cy="223045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179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376256B-DDA2-4679-8AD9-FC909295C0FA}"/>
              </a:ext>
            </a:extLst>
          </p:cNvPr>
          <p:cNvSpPr/>
          <p:nvPr/>
        </p:nvSpPr>
        <p:spPr>
          <a:xfrm>
            <a:off x="1" y="0"/>
            <a:ext cx="4261506" cy="6872068"/>
          </a:xfrm>
          <a:custGeom>
            <a:avLst/>
            <a:gdLst>
              <a:gd name="connsiteX0" fmla="*/ 0 w 2024743"/>
              <a:gd name="connsiteY0" fmla="*/ 0 h 6858000"/>
              <a:gd name="connsiteX1" fmla="*/ 2024743 w 2024743"/>
              <a:gd name="connsiteY1" fmla="*/ 0 h 6858000"/>
              <a:gd name="connsiteX2" fmla="*/ 2024743 w 2024743"/>
              <a:gd name="connsiteY2" fmla="*/ 6858000 h 6858000"/>
              <a:gd name="connsiteX3" fmla="*/ 0 w 2024743"/>
              <a:gd name="connsiteY3" fmla="*/ 6858000 h 6858000"/>
              <a:gd name="connsiteX4" fmla="*/ 0 w 2024743"/>
              <a:gd name="connsiteY4" fmla="*/ 0 h 6858000"/>
              <a:gd name="connsiteX0" fmla="*/ 0 w 2024743"/>
              <a:gd name="connsiteY0" fmla="*/ 0 h 6858000"/>
              <a:gd name="connsiteX1" fmla="*/ 2024743 w 2024743"/>
              <a:gd name="connsiteY1" fmla="*/ 0 h 6858000"/>
              <a:gd name="connsiteX2" fmla="*/ 633046 w 2024743"/>
              <a:gd name="connsiteY2" fmla="*/ 4023360 h 6858000"/>
              <a:gd name="connsiteX3" fmla="*/ 2024743 w 2024743"/>
              <a:gd name="connsiteY3" fmla="*/ 6858000 h 6858000"/>
              <a:gd name="connsiteX4" fmla="*/ 0 w 2024743"/>
              <a:gd name="connsiteY4" fmla="*/ 6858000 h 6858000"/>
              <a:gd name="connsiteX5" fmla="*/ 0 w 2024743"/>
              <a:gd name="connsiteY5" fmla="*/ 0 h 6858000"/>
              <a:gd name="connsiteX0" fmla="*/ 0 w 2024743"/>
              <a:gd name="connsiteY0" fmla="*/ 0 h 6858000"/>
              <a:gd name="connsiteX1" fmla="*/ 2024743 w 2024743"/>
              <a:gd name="connsiteY1" fmla="*/ 0 h 6858000"/>
              <a:gd name="connsiteX2" fmla="*/ 689317 w 2024743"/>
              <a:gd name="connsiteY2" fmla="*/ 3798277 h 6858000"/>
              <a:gd name="connsiteX3" fmla="*/ 2024743 w 2024743"/>
              <a:gd name="connsiteY3" fmla="*/ 6858000 h 6858000"/>
              <a:gd name="connsiteX4" fmla="*/ 0 w 2024743"/>
              <a:gd name="connsiteY4" fmla="*/ 6858000 h 6858000"/>
              <a:gd name="connsiteX5" fmla="*/ 0 w 2024743"/>
              <a:gd name="connsiteY5" fmla="*/ 0 h 6858000"/>
              <a:gd name="connsiteX0" fmla="*/ 0 w 2024743"/>
              <a:gd name="connsiteY0" fmla="*/ 0 h 6858000"/>
              <a:gd name="connsiteX1" fmla="*/ 2024743 w 2024743"/>
              <a:gd name="connsiteY1" fmla="*/ 0 h 6858000"/>
              <a:gd name="connsiteX2" fmla="*/ 745588 w 2024743"/>
              <a:gd name="connsiteY2" fmla="*/ 3474720 h 6858000"/>
              <a:gd name="connsiteX3" fmla="*/ 2024743 w 2024743"/>
              <a:gd name="connsiteY3" fmla="*/ 6858000 h 6858000"/>
              <a:gd name="connsiteX4" fmla="*/ 0 w 2024743"/>
              <a:gd name="connsiteY4" fmla="*/ 6858000 h 6858000"/>
              <a:gd name="connsiteX5" fmla="*/ 0 w 2024743"/>
              <a:gd name="connsiteY5" fmla="*/ 0 h 6858000"/>
              <a:gd name="connsiteX0" fmla="*/ 0 w 4261506"/>
              <a:gd name="connsiteY0" fmla="*/ 0 h 6858000"/>
              <a:gd name="connsiteX1" fmla="*/ 4261506 w 4261506"/>
              <a:gd name="connsiteY1" fmla="*/ 84406 h 6858000"/>
              <a:gd name="connsiteX2" fmla="*/ 745588 w 4261506"/>
              <a:gd name="connsiteY2" fmla="*/ 3474720 h 6858000"/>
              <a:gd name="connsiteX3" fmla="*/ 2024743 w 4261506"/>
              <a:gd name="connsiteY3" fmla="*/ 6858000 h 6858000"/>
              <a:gd name="connsiteX4" fmla="*/ 0 w 4261506"/>
              <a:gd name="connsiteY4" fmla="*/ 6858000 h 6858000"/>
              <a:gd name="connsiteX5" fmla="*/ 0 w 4261506"/>
              <a:gd name="connsiteY5" fmla="*/ 0 h 6858000"/>
              <a:gd name="connsiteX0" fmla="*/ 0 w 4261506"/>
              <a:gd name="connsiteY0" fmla="*/ 0 h 6858000"/>
              <a:gd name="connsiteX1" fmla="*/ 4261506 w 4261506"/>
              <a:gd name="connsiteY1" fmla="*/ 28135 h 6858000"/>
              <a:gd name="connsiteX2" fmla="*/ 745588 w 4261506"/>
              <a:gd name="connsiteY2" fmla="*/ 3474720 h 6858000"/>
              <a:gd name="connsiteX3" fmla="*/ 2024743 w 4261506"/>
              <a:gd name="connsiteY3" fmla="*/ 6858000 h 6858000"/>
              <a:gd name="connsiteX4" fmla="*/ 0 w 4261506"/>
              <a:gd name="connsiteY4" fmla="*/ 6858000 h 6858000"/>
              <a:gd name="connsiteX5" fmla="*/ 0 w 4261506"/>
              <a:gd name="connsiteY5" fmla="*/ 0 h 6858000"/>
              <a:gd name="connsiteX0" fmla="*/ 0 w 4261506"/>
              <a:gd name="connsiteY0" fmla="*/ 0 h 6858000"/>
              <a:gd name="connsiteX1" fmla="*/ 4261506 w 4261506"/>
              <a:gd name="connsiteY1" fmla="*/ 0 h 6858000"/>
              <a:gd name="connsiteX2" fmla="*/ 745588 w 4261506"/>
              <a:gd name="connsiteY2" fmla="*/ 3474720 h 6858000"/>
              <a:gd name="connsiteX3" fmla="*/ 2024743 w 4261506"/>
              <a:gd name="connsiteY3" fmla="*/ 6858000 h 6858000"/>
              <a:gd name="connsiteX4" fmla="*/ 0 w 4261506"/>
              <a:gd name="connsiteY4" fmla="*/ 6858000 h 6858000"/>
              <a:gd name="connsiteX5" fmla="*/ 0 w 4261506"/>
              <a:gd name="connsiteY5" fmla="*/ 0 h 6858000"/>
              <a:gd name="connsiteX0" fmla="*/ 0 w 4261506"/>
              <a:gd name="connsiteY0" fmla="*/ 0 h 6872068"/>
              <a:gd name="connsiteX1" fmla="*/ 4261506 w 4261506"/>
              <a:gd name="connsiteY1" fmla="*/ 0 h 6872068"/>
              <a:gd name="connsiteX2" fmla="*/ 745588 w 4261506"/>
              <a:gd name="connsiteY2" fmla="*/ 3474720 h 6872068"/>
              <a:gd name="connsiteX3" fmla="*/ 2024743 w 4261506"/>
              <a:gd name="connsiteY3" fmla="*/ 6872068 h 6872068"/>
              <a:gd name="connsiteX4" fmla="*/ 0 w 4261506"/>
              <a:gd name="connsiteY4" fmla="*/ 6858000 h 6872068"/>
              <a:gd name="connsiteX5" fmla="*/ 0 w 4261506"/>
              <a:gd name="connsiteY5" fmla="*/ 0 h 6872068"/>
              <a:gd name="connsiteX0" fmla="*/ 0 w 4261506"/>
              <a:gd name="connsiteY0" fmla="*/ 0 h 6872068"/>
              <a:gd name="connsiteX1" fmla="*/ 4261506 w 4261506"/>
              <a:gd name="connsiteY1" fmla="*/ 0 h 6872068"/>
              <a:gd name="connsiteX2" fmla="*/ 745588 w 4261506"/>
              <a:gd name="connsiteY2" fmla="*/ 3474720 h 6872068"/>
              <a:gd name="connsiteX3" fmla="*/ 2024743 w 4261506"/>
              <a:gd name="connsiteY3" fmla="*/ 6872068 h 6872068"/>
              <a:gd name="connsiteX4" fmla="*/ 0 w 4261506"/>
              <a:gd name="connsiteY4" fmla="*/ 6858000 h 6872068"/>
              <a:gd name="connsiteX5" fmla="*/ 0 w 4261506"/>
              <a:gd name="connsiteY5" fmla="*/ 0 h 687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61506" h="6872068">
                <a:moveTo>
                  <a:pt x="0" y="0"/>
                </a:moveTo>
                <a:lnTo>
                  <a:pt x="4261506" y="0"/>
                </a:lnTo>
                <a:cubicBezTo>
                  <a:pt x="4261841" y="1153551"/>
                  <a:pt x="745253" y="2321169"/>
                  <a:pt x="745588" y="3474720"/>
                </a:cubicBezTo>
                <a:cubicBezTo>
                  <a:pt x="1171973" y="4607169"/>
                  <a:pt x="1907847" y="6147583"/>
                  <a:pt x="2024743" y="6872068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69B187-94DB-4268-B856-2305B106FB3F}"/>
              </a:ext>
            </a:extLst>
          </p:cNvPr>
          <p:cNvSpPr/>
          <p:nvPr/>
        </p:nvSpPr>
        <p:spPr>
          <a:xfrm>
            <a:off x="8788624" y="-28136"/>
            <a:ext cx="3403376" cy="6886135"/>
          </a:xfrm>
          <a:custGeom>
            <a:avLst/>
            <a:gdLst>
              <a:gd name="connsiteX0" fmla="*/ 0 w 2024743"/>
              <a:gd name="connsiteY0" fmla="*/ 0 h 6858000"/>
              <a:gd name="connsiteX1" fmla="*/ 2024743 w 2024743"/>
              <a:gd name="connsiteY1" fmla="*/ 0 h 6858000"/>
              <a:gd name="connsiteX2" fmla="*/ 2024743 w 2024743"/>
              <a:gd name="connsiteY2" fmla="*/ 6858000 h 6858000"/>
              <a:gd name="connsiteX3" fmla="*/ 0 w 2024743"/>
              <a:gd name="connsiteY3" fmla="*/ 6858000 h 6858000"/>
              <a:gd name="connsiteX4" fmla="*/ 0 w 2024743"/>
              <a:gd name="connsiteY4" fmla="*/ 0 h 6858000"/>
              <a:gd name="connsiteX0" fmla="*/ 7 w 2024750"/>
              <a:gd name="connsiteY0" fmla="*/ 0 h 6858000"/>
              <a:gd name="connsiteX1" fmla="*/ 2024750 w 2024750"/>
              <a:gd name="connsiteY1" fmla="*/ 0 h 6858000"/>
              <a:gd name="connsiteX2" fmla="*/ 2024750 w 2024750"/>
              <a:gd name="connsiteY2" fmla="*/ 6858000 h 6858000"/>
              <a:gd name="connsiteX3" fmla="*/ 7 w 2024750"/>
              <a:gd name="connsiteY3" fmla="*/ 6858000 h 6858000"/>
              <a:gd name="connsiteX4" fmla="*/ 1241648 w 2024750"/>
              <a:gd name="connsiteY4" fmla="*/ 3319975 h 6858000"/>
              <a:gd name="connsiteX5" fmla="*/ 7 w 2024750"/>
              <a:gd name="connsiteY5" fmla="*/ 0 h 6858000"/>
              <a:gd name="connsiteX0" fmla="*/ 7 w 2024750"/>
              <a:gd name="connsiteY0" fmla="*/ 0 h 6858000"/>
              <a:gd name="connsiteX1" fmla="*/ 2024750 w 2024750"/>
              <a:gd name="connsiteY1" fmla="*/ 0 h 6858000"/>
              <a:gd name="connsiteX2" fmla="*/ 2024750 w 2024750"/>
              <a:gd name="connsiteY2" fmla="*/ 6858000 h 6858000"/>
              <a:gd name="connsiteX3" fmla="*/ 7 w 2024750"/>
              <a:gd name="connsiteY3" fmla="*/ 6858000 h 6858000"/>
              <a:gd name="connsiteX4" fmla="*/ 1241648 w 2024750"/>
              <a:gd name="connsiteY4" fmla="*/ 3362178 h 6858000"/>
              <a:gd name="connsiteX5" fmla="*/ 7 w 2024750"/>
              <a:gd name="connsiteY5" fmla="*/ 0 h 6858000"/>
              <a:gd name="connsiteX0" fmla="*/ 0 w 2038810"/>
              <a:gd name="connsiteY0" fmla="*/ 14068 h 6858000"/>
              <a:gd name="connsiteX1" fmla="*/ 2038810 w 2038810"/>
              <a:gd name="connsiteY1" fmla="*/ 0 h 6858000"/>
              <a:gd name="connsiteX2" fmla="*/ 2038810 w 2038810"/>
              <a:gd name="connsiteY2" fmla="*/ 6858000 h 6858000"/>
              <a:gd name="connsiteX3" fmla="*/ 14067 w 2038810"/>
              <a:gd name="connsiteY3" fmla="*/ 6858000 h 6858000"/>
              <a:gd name="connsiteX4" fmla="*/ 1255708 w 2038810"/>
              <a:gd name="connsiteY4" fmla="*/ 3362178 h 6858000"/>
              <a:gd name="connsiteX5" fmla="*/ 0 w 2038810"/>
              <a:gd name="connsiteY5" fmla="*/ 14068 h 6858000"/>
              <a:gd name="connsiteX0" fmla="*/ 0 w 3403376"/>
              <a:gd name="connsiteY0" fmla="*/ 0 h 6886135"/>
              <a:gd name="connsiteX1" fmla="*/ 3403376 w 3403376"/>
              <a:gd name="connsiteY1" fmla="*/ 28135 h 6886135"/>
              <a:gd name="connsiteX2" fmla="*/ 3403376 w 3403376"/>
              <a:gd name="connsiteY2" fmla="*/ 6886135 h 6886135"/>
              <a:gd name="connsiteX3" fmla="*/ 1378633 w 3403376"/>
              <a:gd name="connsiteY3" fmla="*/ 6886135 h 6886135"/>
              <a:gd name="connsiteX4" fmla="*/ 2620274 w 3403376"/>
              <a:gd name="connsiteY4" fmla="*/ 3390313 h 6886135"/>
              <a:gd name="connsiteX5" fmla="*/ 0 w 3403376"/>
              <a:gd name="connsiteY5" fmla="*/ 0 h 6886135"/>
              <a:gd name="connsiteX0" fmla="*/ 0 w 3403376"/>
              <a:gd name="connsiteY0" fmla="*/ 0 h 6886135"/>
              <a:gd name="connsiteX1" fmla="*/ 3403376 w 3403376"/>
              <a:gd name="connsiteY1" fmla="*/ 28135 h 6886135"/>
              <a:gd name="connsiteX2" fmla="*/ 3403376 w 3403376"/>
              <a:gd name="connsiteY2" fmla="*/ 6886135 h 6886135"/>
              <a:gd name="connsiteX3" fmla="*/ 1378633 w 3403376"/>
              <a:gd name="connsiteY3" fmla="*/ 6886135 h 6886135"/>
              <a:gd name="connsiteX4" fmla="*/ 2620274 w 3403376"/>
              <a:gd name="connsiteY4" fmla="*/ 3390313 h 6886135"/>
              <a:gd name="connsiteX5" fmla="*/ 0 w 3403376"/>
              <a:gd name="connsiteY5" fmla="*/ 0 h 6886135"/>
              <a:gd name="connsiteX0" fmla="*/ 4787 w 3408163"/>
              <a:gd name="connsiteY0" fmla="*/ 0 h 6886135"/>
              <a:gd name="connsiteX1" fmla="*/ 3408163 w 3408163"/>
              <a:gd name="connsiteY1" fmla="*/ 28135 h 6886135"/>
              <a:gd name="connsiteX2" fmla="*/ 3408163 w 3408163"/>
              <a:gd name="connsiteY2" fmla="*/ 6886135 h 6886135"/>
              <a:gd name="connsiteX3" fmla="*/ 1383420 w 3408163"/>
              <a:gd name="connsiteY3" fmla="*/ 6886135 h 6886135"/>
              <a:gd name="connsiteX4" fmla="*/ 2625061 w 3408163"/>
              <a:gd name="connsiteY4" fmla="*/ 3390313 h 6886135"/>
              <a:gd name="connsiteX5" fmla="*/ 4787 w 3408163"/>
              <a:gd name="connsiteY5" fmla="*/ 0 h 6886135"/>
              <a:gd name="connsiteX0" fmla="*/ 0 w 3403376"/>
              <a:gd name="connsiteY0" fmla="*/ 0 h 6886135"/>
              <a:gd name="connsiteX1" fmla="*/ 3403376 w 3403376"/>
              <a:gd name="connsiteY1" fmla="*/ 28135 h 6886135"/>
              <a:gd name="connsiteX2" fmla="*/ 3403376 w 3403376"/>
              <a:gd name="connsiteY2" fmla="*/ 6886135 h 6886135"/>
              <a:gd name="connsiteX3" fmla="*/ 1378633 w 3403376"/>
              <a:gd name="connsiteY3" fmla="*/ 6886135 h 6886135"/>
              <a:gd name="connsiteX4" fmla="*/ 2620274 w 3403376"/>
              <a:gd name="connsiteY4" fmla="*/ 3390313 h 6886135"/>
              <a:gd name="connsiteX5" fmla="*/ 0 w 3403376"/>
              <a:gd name="connsiteY5" fmla="*/ 0 h 6886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03376" h="6886135">
                <a:moveTo>
                  <a:pt x="0" y="0"/>
                </a:moveTo>
                <a:lnTo>
                  <a:pt x="3403376" y="28135"/>
                </a:lnTo>
                <a:lnTo>
                  <a:pt x="3403376" y="6886135"/>
                </a:lnTo>
                <a:lnTo>
                  <a:pt x="1378633" y="6886135"/>
                </a:lnTo>
                <a:cubicBezTo>
                  <a:pt x="1375172" y="5744307"/>
                  <a:pt x="2623735" y="4532141"/>
                  <a:pt x="2620274" y="3390313"/>
                </a:cubicBezTo>
                <a:cubicBezTo>
                  <a:pt x="1746849" y="2260209"/>
                  <a:pt x="29364" y="595531"/>
                  <a:pt x="0" y="0"/>
                </a:cubicBezTo>
                <a:close/>
              </a:path>
            </a:pathLst>
          </a:custGeom>
          <a:solidFill>
            <a:srgbClr val="FEC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F3BA1CD-4682-4CF8-964B-15F23114E238}"/>
              </a:ext>
            </a:extLst>
          </p:cNvPr>
          <p:cNvSpPr txBox="1">
            <a:spLocks/>
          </p:cNvSpPr>
          <p:nvPr/>
        </p:nvSpPr>
        <p:spPr>
          <a:xfrm>
            <a:off x="10933006" y="6356350"/>
            <a:ext cx="4207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BD6B48-1EF3-4358-A431-C27F0E7F4F43}"/>
              </a:ext>
            </a:extLst>
          </p:cNvPr>
          <p:cNvSpPr txBox="1"/>
          <p:nvPr/>
        </p:nvSpPr>
        <p:spPr>
          <a:xfrm>
            <a:off x="-436099" y="2921168"/>
            <a:ext cx="12192000" cy="10156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 anchor="ctr">
            <a:spAutoFit/>
          </a:bodyPr>
          <a:lstStyle/>
          <a:p>
            <a:pPr algn="ctr" rtl="1"/>
            <a:r>
              <a:rPr lang="fa-IR" altLang="ko-KR" sz="6000" dirty="0">
                <a:solidFill>
                  <a:schemeClr val="tx1">
                    <a:lumMod val="75000"/>
                    <a:lumOff val="25000"/>
                  </a:schemeClr>
                </a:solidFill>
                <a:cs typeface="B Titr" panose="00000700000000000000" pitchFamily="2" charset="-78"/>
              </a:rPr>
              <a:t>باتشکر از توجه شما</a:t>
            </a:r>
            <a:endParaRPr lang="ko-KR" altLang="en-US" sz="6000" dirty="0">
              <a:solidFill>
                <a:schemeClr val="tx1">
                  <a:lumMod val="75000"/>
                  <a:lumOff val="25000"/>
                </a:schemeClr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058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9260C94E-56DD-4431-9CA0-68963D7EA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21" y="124448"/>
            <a:ext cx="1697020" cy="2350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0103AA-D67E-466F-98CB-0AE82845C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984" y="162919"/>
            <a:ext cx="1627531" cy="2229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76119E2-A717-400C-AD8F-C645A2BBBE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21" y="3206024"/>
            <a:ext cx="1783580" cy="2392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DBDF04C-43B8-4A48-8814-86C9632AF8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89" y="3263077"/>
            <a:ext cx="1882217" cy="2486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B603B5-67DF-47EB-97CE-B47D4B3D99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758" y="3261414"/>
            <a:ext cx="1721081" cy="2486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06E63F-688B-4559-9251-56A803E374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09" y="3294896"/>
            <a:ext cx="1630080" cy="230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자유형: 도형 51">
            <a:extLst>
              <a:ext uri="{FF2B5EF4-FFF2-40B4-BE49-F238E27FC236}">
                <a16:creationId xmlns:a16="http://schemas.microsoft.com/office/drawing/2014/main" id="{05C88092-86E8-43CF-B61A-FD2FFBC66936}"/>
              </a:ext>
            </a:extLst>
          </p:cNvPr>
          <p:cNvSpPr/>
          <p:nvPr/>
        </p:nvSpPr>
        <p:spPr>
          <a:xfrm>
            <a:off x="935620" y="4785795"/>
            <a:ext cx="2160000" cy="1828800"/>
          </a:xfrm>
          <a:custGeom>
            <a:avLst/>
            <a:gdLst>
              <a:gd name="connsiteX0" fmla="*/ 134978 w 2160000"/>
              <a:gd name="connsiteY0" fmla="*/ 0 h 2304000"/>
              <a:gd name="connsiteX1" fmla="*/ 595169 w 2160000"/>
              <a:gd name="connsiteY1" fmla="*/ 0 h 2304000"/>
              <a:gd name="connsiteX2" fmla="*/ 603978 w 2160000"/>
              <a:gd name="connsiteY2" fmla="*/ 87383 h 2304000"/>
              <a:gd name="connsiteX3" fmla="*/ 1080000 w 2160000"/>
              <a:gd name="connsiteY3" fmla="*/ 475352 h 2304000"/>
              <a:gd name="connsiteX4" fmla="*/ 1556022 w 2160000"/>
              <a:gd name="connsiteY4" fmla="*/ 87383 h 2304000"/>
              <a:gd name="connsiteX5" fmla="*/ 1564831 w 2160000"/>
              <a:gd name="connsiteY5" fmla="*/ 0 h 2304000"/>
              <a:gd name="connsiteX6" fmla="*/ 2025022 w 2160000"/>
              <a:gd name="connsiteY6" fmla="*/ 0 h 2304000"/>
              <a:gd name="connsiteX7" fmla="*/ 2160000 w 2160000"/>
              <a:gd name="connsiteY7" fmla="*/ 134978 h 2304000"/>
              <a:gd name="connsiteX8" fmla="*/ 2160000 w 2160000"/>
              <a:gd name="connsiteY8" fmla="*/ 2169022 h 2304000"/>
              <a:gd name="connsiteX9" fmla="*/ 2025022 w 2160000"/>
              <a:gd name="connsiteY9" fmla="*/ 2304000 h 2304000"/>
              <a:gd name="connsiteX10" fmla="*/ 134978 w 2160000"/>
              <a:gd name="connsiteY10" fmla="*/ 2304000 h 2304000"/>
              <a:gd name="connsiteX11" fmla="*/ 0 w 2160000"/>
              <a:gd name="connsiteY11" fmla="*/ 2169022 h 2304000"/>
              <a:gd name="connsiteX12" fmla="*/ 0 w 2160000"/>
              <a:gd name="connsiteY12" fmla="*/ 134978 h 2304000"/>
              <a:gd name="connsiteX13" fmla="*/ 134978 w 2160000"/>
              <a:gd name="connsiteY13" fmla="*/ 0 h 23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60000" h="2304000">
                <a:moveTo>
                  <a:pt x="134978" y="0"/>
                </a:moveTo>
                <a:lnTo>
                  <a:pt x="595169" y="0"/>
                </a:lnTo>
                <a:lnTo>
                  <a:pt x="603978" y="87383"/>
                </a:lnTo>
                <a:cubicBezTo>
                  <a:pt x="649286" y="308797"/>
                  <a:pt x="845192" y="475352"/>
                  <a:pt x="1080000" y="475352"/>
                </a:cubicBezTo>
                <a:cubicBezTo>
                  <a:pt x="1314808" y="475352"/>
                  <a:pt x="1510715" y="308797"/>
                  <a:pt x="1556022" y="87383"/>
                </a:cubicBezTo>
                <a:lnTo>
                  <a:pt x="1564831" y="0"/>
                </a:lnTo>
                <a:lnTo>
                  <a:pt x="2025022" y="0"/>
                </a:lnTo>
                <a:cubicBezTo>
                  <a:pt x="2099568" y="0"/>
                  <a:pt x="2160000" y="60432"/>
                  <a:pt x="2160000" y="134978"/>
                </a:cubicBezTo>
                <a:lnTo>
                  <a:pt x="2160000" y="2169022"/>
                </a:lnTo>
                <a:cubicBezTo>
                  <a:pt x="2160000" y="2243568"/>
                  <a:pt x="2099568" y="2304000"/>
                  <a:pt x="2025022" y="2304000"/>
                </a:cubicBezTo>
                <a:lnTo>
                  <a:pt x="134978" y="2304000"/>
                </a:lnTo>
                <a:cubicBezTo>
                  <a:pt x="60432" y="2304000"/>
                  <a:pt x="0" y="2243568"/>
                  <a:pt x="0" y="2169022"/>
                </a:cubicBezTo>
                <a:lnTo>
                  <a:pt x="0" y="134978"/>
                </a:lnTo>
                <a:cubicBezTo>
                  <a:pt x="0" y="60432"/>
                  <a:pt x="60432" y="0"/>
                  <a:pt x="13497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06BBB9-CA89-47C6-A14C-B75008E63C61}"/>
              </a:ext>
            </a:extLst>
          </p:cNvPr>
          <p:cNvSpPr txBox="1"/>
          <p:nvPr/>
        </p:nvSpPr>
        <p:spPr>
          <a:xfrm>
            <a:off x="1119942" y="5164727"/>
            <a:ext cx="1792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B Homa" panose="00000400000000000000" pitchFamily="2" charset="-78"/>
              </a:rPr>
              <a:t>توضیجات این عنوان را اینجا وارد کنید ...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B Homa" panose="00000400000000000000" pitchFamily="2" charset="-78"/>
            </a:endParaRPr>
          </a:p>
        </p:txBody>
      </p:sp>
      <p:sp>
        <p:nvSpPr>
          <p:cNvPr id="25" name="자유형: 도형 54">
            <a:extLst>
              <a:ext uri="{FF2B5EF4-FFF2-40B4-BE49-F238E27FC236}">
                <a16:creationId xmlns:a16="http://schemas.microsoft.com/office/drawing/2014/main" id="{2C88F64C-296A-4F93-B2AA-74EC01FEBB20}"/>
              </a:ext>
            </a:extLst>
          </p:cNvPr>
          <p:cNvSpPr/>
          <p:nvPr/>
        </p:nvSpPr>
        <p:spPr>
          <a:xfrm>
            <a:off x="3657265" y="4785794"/>
            <a:ext cx="2160000" cy="1826235"/>
          </a:xfrm>
          <a:custGeom>
            <a:avLst/>
            <a:gdLst>
              <a:gd name="connsiteX0" fmla="*/ 134978 w 2160000"/>
              <a:gd name="connsiteY0" fmla="*/ 0 h 2304000"/>
              <a:gd name="connsiteX1" fmla="*/ 595169 w 2160000"/>
              <a:gd name="connsiteY1" fmla="*/ 0 h 2304000"/>
              <a:gd name="connsiteX2" fmla="*/ 603978 w 2160000"/>
              <a:gd name="connsiteY2" fmla="*/ 87383 h 2304000"/>
              <a:gd name="connsiteX3" fmla="*/ 1080000 w 2160000"/>
              <a:gd name="connsiteY3" fmla="*/ 475352 h 2304000"/>
              <a:gd name="connsiteX4" fmla="*/ 1556022 w 2160000"/>
              <a:gd name="connsiteY4" fmla="*/ 87383 h 2304000"/>
              <a:gd name="connsiteX5" fmla="*/ 1564831 w 2160000"/>
              <a:gd name="connsiteY5" fmla="*/ 0 h 2304000"/>
              <a:gd name="connsiteX6" fmla="*/ 2025022 w 2160000"/>
              <a:gd name="connsiteY6" fmla="*/ 0 h 2304000"/>
              <a:gd name="connsiteX7" fmla="*/ 2160000 w 2160000"/>
              <a:gd name="connsiteY7" fmla="*/ 134978 h 2304000"/>
              <a:gd name="connsiteX8" fmla="*/ 2160000 w 2160000"/>
              <a:gd name="connsiteY8" fmla="*/ 2169022 h 2304000"/>
              <a:gd name="connsiteX9" fmla="*/ 2025022 w 2160000"/>
              <a:gd name="connsiteY9" fmla="*/ 2304000 h 2304000"/>
              <a:gd name="connsiteX10" fmla="*/ 134978 w 2160000"/>
              <a:gd name="connsiteY10" fmla="*/ 2304000 h 2304000"/>
              <a:gd name="connsiteX11" fmla="*/ 0 w 2160000"/>
              <a:gd name="connsiteY11" fmla="*/ 2169022 h 2304000"/>
              <a:gd name="connsiteX12" fmla="*/ 0 w 2160000"/>
              <a:gd name="connsiteY12" fmla="*/ 134978 h 2304000"/>
              <a:gd name="connsiteX13" fmla="*/ 134978 w 2160000"/>
              <a:gd name="connsiteY13" fmla="*/ 0 h 23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60000" h="2304000">
                <a:moveTo>
                  <a:pt x="134978" y="0"/>
                </a:moveTo>
                <a:lnTo>
                  <a:pt x="595169" y="0"/>
                </a:lnTo>
                <a:lnTo>
                  <a:pt x="603978" y="87383"/>
                </a:lnTo>
                <a:cubicBezTo>
                  <a:pt x="649285" y="308797"/>
                  <a:pt x="845192" y="475352"/>
                  <a:pt x="1080000" y="475352"/>
                </a:cubicBezTo>
                <a:cubicBezTo>
                  <a:pt x="1314808" y="475352"/>
                  <a:pt x="1510715" y="308797"/>
                  <a:pt x="1556022" y="87383"/>
                </a:cubicBezTo>
                <a:lnTo>
                  <a:pt x="1564831" y="0"/>
                </a:lnTo>
                <a:lnTo>
                  <a:pt x="2025022" y="0"/>
                </a:lnTo>
                <a:cubicBezTo>
                  <a:pt x="2099568" y="0"/>
                  <a:pt x="2160000" y="60432"/>
                  <a:pt x="2160000" y="134978"/>
                </a:cubicBezTo>
                <a:lnTo>
                  <a:pt x="2160000" y="2169022"/>
                </a:lnTo>
                <a:cubicBezTo>
                  <a:pt x="2160000" y="2243568"/>
                  <a:pt x="2099568" y="2304000"/>
                  <a:pt x="2025022" y="2304000"/>
                </a:cubicBezTo>
                <a:lnTo>
                  <a:pt x="134978" y="2304000"/>
                </a:lnTo>
                <a:cubicBezTo>
                  <a:pt x="60432" y="2304000"/>
                  <a:pt x="0" y="2243568"/>
                  <a:pt x="0" y="2169022"/>
                </a:cubicBezTo>
                <a:lnTo>
                  <a:pt x="0" y="134978"/>
                </a:lnTo>
                <a:cubicBezTo>
                  <a:pt x="0" y="60432"/>
                  <a:pt x="60432" y="0"/>
                  <a:pt x="13497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89D9E7-B7AF-4A77-A9B3-4CC5CDD65FE2}"/>
              </a:ext>
            </a:extLst>
          </p:cNvPr>
          <p:cNvSpPr txBox="1"/>
          <p:nvPr/>
        </p:nvSpPr>
        <p:spPr>
          <a:xfrm>
            <a:off x="3841120" y="5164727"/>
            <a:ext cx="1792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B Homa" panose="00000400000000000000" pitchFamily="2" charset="-78"/>
              </a:rPr>
              <a:t>توضیجات این عنوان را اینجا وارد کنید ...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B Homa" panose="00000400000000000000" pitchFamily="2" charset="-78"/>
            </a:endParaRPr>
          </a:p>
        </p:txBody>
      </p:sp>
      <p:sp>
        <p:nvSpPr>
          <p:cNvPr id="32" name="자유형: 도형 53">
            <a:extLst>
              <a:ext uri="{FF2B5EF4-FFF2-40B4-BE49-F238E27FC236}">
                <a16:creationId xmlns:a16="http://schemas.microsoft.com/office/drawing/2014/main" id="{BAD9D4EF-B02F-4387-A366-60EE2F33709B}"/>
              </a:ext>
            </a:extLst>
          </p:cNvPr>
          <p:cNvSpPr/>
          <p:nvPr/>
        </p:nvSpPr>
        <p:spPr>
          <a:xfrm>
            <a:off x="6361667" y="4712677"/>
            <a:ext cx="2160000" cy="1899351"/>
          </a:xfrm>
          <a:custGeom>
            <a:avLst/>
            <a:gdLst>
              <a:gd name="connsiteX0" fmla="*/ 134978 w 2160000"/>
              <a:gd name="connsiteY0" fmla="*/ 0 h 2304000"/>
              <a:gd name="connsiteX1" fmla="*/ 595169 w 2160000"/>
              <a:gd name="connsiteY1" fmla="*/ 0 h 2304000"/>
              <a:gd name="connsiteX2" fmla="*/ 603978 w 2160000"/>
              <a:gd name="connsiteY2" fmla="*/ 87383 h 2304000"/>
              <a:gd name="connsiteX3" fmla="*/ 1080000 w 2160000"/>
              <a:gd name="connsiteY3" fmla="*/ 475352 h 2304000"/>
              <a:gd name="connsiteX4" fmla="*/ 1556022 w 2160000"/>
              <a:gd name="connsiteY4" fmla="*/ 87383 h 2304000"/>
              <a:gd name="connsiteX5" fmla="*/ 1564831 w 2160000"/>
              <a:gd name="connsiteY5" fmla="*/ 0 h 2304000"/>
              <a:gd name="connsiteX6" fmla="*/ 2025022 w 2160000"/>
              <a:gd name="connsiteY6" fmla="*/ 0 h 2304000"/>
              <a:gd name="connsiteX7" fmla="*/ 2160000 w 2160000"/>
              <a:gd name="connsiteY7" fmla="*/ 134978 h 2304000"/>
              <a:gd name="connsiteX8" fmla="*/ 2160000 w 2160000"/>
              <a:gd name="connsiteY8" fmla="*/ 2169022 h 2304000"/>
              <a:gd name="connsiteX9" fmla="*/ 2025022 w 2160000"/>
              <a:gd name="connsiteY9" fmla="*/ 2304000 h 2304000"/>
              <a:gd name="connsiteX10" fmla="*/ 134978 w 2160000"/>
              <a:gd name="connsiteY10" fmla="*/ 2304000 h 2304000"/>
              <a:gd name="connsiteX11" fmla="*/ 0 w 2160000"/>
              <a:gd name="connsiteY11" fmla="*/ 2169022 h 2304000"/>
              <a:gd name="connsiteX12" fmla="*/ 0 w 2160000"/>
              <a:gd name="connsiteY12" fmla="*/ 134978 h 2304000"/>
              <a:gd name="connsiteX13" fmla="*/ 134978 w 2160000"/>
              <a:gd name="connsiteY13" fmla="*/ 0 h 23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60000" h="2304000">
                <a:moveTo>
                  <a:pt x="134978" y="0"/>
                </a:moveTo>
                <a:lnTo>
                  <a:pt x="595169" y="0"/>
                </a:lnTo>
                <a:lnTo>
                  <a:pt x="603978" y="87383"/>
                </a:lnTo>
                <a:cubicBezTo>
                  <a:pt x="649285" y="308797"/>
                  <a:pt x="845192" y="475352"/>
                  <a:pt x="1080000" y="475352"/>
                </a:cubicBezTo>
                <a:cubicBezTo>
                  <a:pt x="1314808" y="475352"/>
                  <a:pt x="1510715" y="308797"/>
                  <a:pt x="1556022" y="87383"/>
                </a:cubicBezTo>
                <a:lnTo>
                  <a:pt x="1564831" y="0"/>
                </a:lnTo>
                <a:lnTo>
                  <a:pt x="2025022" y="0"/>
                </a:lnTo>
                <a:cubicBezTo>
                  <a:pt x="2099568" y="0"/>
                  <a:pt x="2160000" y="60432"/>
                  <a:pt x="2160000" y="134978"/>
                </a:cubicBezTo>
                <a:lnTo>
                  <a:pt x="2160000" y="2169022"/>
                </a:lnTo>
                <a:cubicBezTo>
                  <a:pt x="2160000" y="2243568"/>
                  <a:pt x="2099568" y="2304000"/>
                  <a:pt x="2025022" y="2304000"/>
                </a:cubicBezTo>
                <a:lnTo>
                  <a:pt x="134978" y="2304000"/>
                </a:lnTo>
                <a:cubicBezTo>
                  <a:pt x="60432" y="2304000"/>
                  <a:pt x="0" y="2243568"/>
                  <a:pt x="0" y="2169022"/>
                </a:cubicBezTo>
                <a:lnTo>
                  <a:pt x="0" y="134978"/>
                </a:lnTo>
                <a:cubicBezTo>
                  <a:pt x="0" y="60432"/>
                  <a:pt x="60432" y="0"/>
                  <a:pt x="13497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DC289D-4FB3-46CB-B2A8-3837EBC1E533}"/>
              </a:ext>
            </a:extLst>
          </p:cNvPr>
          <p:cNvSpPr txBox="1"/>
          <p:nvPr/>
        </p:nvSpPr>
        <p:spPr>
          <a:xfrm>
            <a:off x="6562298" y="5164727"/>
            <a:ext cx="1792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B Homa" panose="00000400000000000000" pitchFamily="2" charset="-78"/>
              </a:rPr>
              <a:t>توضیجات این عنوان را اینجا وارد کنید ...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B Homa" panose="00000400000000000000" pitchFamily="2" charset="-78"/>
            </a:endParaRPr>
          </a:p>
        </p:txBody>
      </p:sp>
      <p:sp>
        <p:nvSpPr>
          <p:cNvPr id="39" name="자유형: 도형 52">
            <a:extLst>
              <a:ext uri="{FF2B5EF4-FFF2-40B4-BE49-F238E27FC236}">
                <a16:creationId xmlns:a16="http://schemas.microsoft.com/office/drawing/2014/main" id="{D301061D-2AC4-4F88-9DCA-AB5FCE234F1C}"/>
              </a:ext>
            </a:extLst>
          </p:cNvPr>
          <p:cNvSpPr/>
          <p:nvPr/>
        </p:nvSpPr>
        <p:spPr>
          <a:xfrm>
            <a:off x="9088533" y="4663299"/>
            <a:ext cx="2160000" cy="1899351"/>
          </a:xfrm>
          <a:custGeom>
            <a:avLst/>
            <a:gdLst>
              <a:gd name="connsiteX0" fmla="*/ 134978 w 2160000"/>
              <a:gd name="connsiteY0" fmla="*/ 0 h 2304000"/>
              <a:gd name="connsiteX1" fmla="*/ 595169 w 2160000"/>
              <a:gd name="connsiteY1" fmla="*/ 0 h 2304000"/>
              <a:gd name="connsiteX2" fmla="*/ 603978 w 2160000"/>
              <a:gd name="connsiteY2" fmla="*/ 87383 h 2304000"/>
              <a:gd name="connsiteX3" fmla="*/ 1080000 w 2160000"/>
              <a:gd name="connsiteY3" fmla="*/ 475352 h 2304000"/>
              <a:gd name="connsiteX4" fmla="*/ 1556022 w 2160000"/>
              <a:gd name="connsiteY4" fmla="*/ 87383 h 2304000"/>
              <a:gd name="connsiteX5" fmla="*/ 1564831 w 2160000"/>
              <a:gd name="connsiteY5" fmla="*/ 0 h 2304000"/>
              <a:gd name="connsiteX6" fmla="*/ 2025022 w 2160000"/>
              <a:gd name="connsiteY6" fmla="*/ 0 h 2304000"/>
              <a:gd name="connsiteX7" fmla="*/ 2160000 w 2160000"/>
              <a:gd name="connsiteY7" fmla="*/ 134978 h 2304000"/>
              <a:gd name="connsiteX8" fmla="*/ 2160000 w 2160000"/>
              <a:gd name="connsiteY8" fmla="*/ 2169022 h 2304000"/>
              <a:gd name="connsiteX9" fmla="*/ 2025022 w 2160000"/>
              <a:gd name="connsiteY9" fmla="*/ 2304000 h 2304000"/>
              <a:gd name="connsiteX10" fmla="*/ 134978 w 2160000"/>
              <a:gd name="connsiteY10" fmla="*/ 2304000 h 2304000"/>
              <a:gd name="connsiteX11" fmla="*/ 0 w 2160000"/>
              <a:gd name="connsiteY11" fmla="*/ 2169022 h 2304000"/>
              <a:gd name="connsiteX12" fmla="*/ 0 w 2160000"/>
              <a:gd name="connsiteY12" fmla="*/ 134978 h 2304000"/>
              <a:gd name="connsiteX13" fmla="*/ 134978 w 2160000"/>
              <a:gd name="connsiteY13" fmla="*/ 0 h 23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60000" h="2304000">
                <a:moveTo>
                  <a:pt x="134978" y="0"/>
                </a:moveTo>
                <a:lnTo>
                  <a:pt x="595169" y="0"/>
                </a:lnTo>
                <a:lnTo>
                  <a:pt x="603978" y="87383"/>
                </a:lnTo>
                <a:cubicBezTo>
                  <a:pt x="649285" y="308797"/>
                  <a:pt x="845192" y="475352"/>
                  <a:pt x="1080000" y="475352"/>
                </a:cubicBezTo>
                <a:cubicBezTo>
                  <a:pt x="1314808" y="475352"/>
                  <a:pt x="1510715" y="308797"/>
                  <a:pt x="1556022" y="87383"/>
                </a:cubicBezTo>
                <a:lnTo>
                  <a:pt x="1564831" y="0"/>
                </a:lnTo>
                <a:lnTo>
                  <a:pt x="2025022" y="0"/>
                </a:lnTo>
                <a:cubicBezTo>
                  <a:pt x="2099568" y="0"/>
                  <a:pt x="2160000" y="60432"/>
                  <a:pt x="2160000" y="134978"/>
                </a:cubicBezTo>
                <a:lnTo>
                  <a:pt x="2160000" y="2169022"/>
                </a:lnTo>
                <a:cubicBezTo>
                  <a:pt x="2160000" y="2243568"/>
                  <a:pt x="2099568" y="2304000"/>
                  <a:pt x="2025022" y="2304000"/>
                </a:cubicBezTo>
                <a:lnTo>
                  <a:pt x="134978" y="2304000"/>
                </a:lnTo>
                <a:cubicBezTo>
                  <a:pt x="60432" y="2304000"/>
                  <a:pt x="0" y="2243568"/>
                  <a:pt x="0" y="2169022"/>
                </a:cubicBezTo>
                <a:lnTo>
                  <a:pt x="0" y="134978"/>
                </a:lnTo>
                <a:cubicBezTo>
                  <a:pt x="0" y="60432"/>
                  <a:pt x="60432" y="0"/>
                  <a:pt x="13497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F10A07-76A3-4D70-8B85-29A5B4618C2D}"/>
              </a:ext>
            </a:extLst>
          </p:cNvPr>
          <p:cNvSpPr txBox="1"/>
          <p:nvPr/>
        </p:nvSpPr>
        <p:spPr>
          <a:xfrm>
            <a:off x="9283476" y="5164731"/>
            <a:ext cx="1792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B Homa" panose="00000400000000000000" pitchFamily="2" charset="-78"/>
              </a:rPr>
              <a:t>توضیجات این عنوان را اینجا وارد کنید ...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B Homa" panose="00000400000000000000" pitchFamily="2" charset="-78"/>
            </a:endParaRP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F6480C92-FF71-4878-B531-068AADD8B67F}"/>
              </a:ext>
            </a:extLst>
          </p:cNvPr>
          <p:cNvSpPr txBox="1">
            <a:spLocks/>
          </p:cNvSpPr>
          <p:nvPr/>
        </p:nvSpPr>
        <p:spPr>
          <a:xfrm>
            <a:off x="10858360" y="6356350"/>
            <a:ext cx="55297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B559F-E89F-4FA7-9101-7DE2B933B3E2}" type="slidenum">
              <a:rPr lang="en-US" sz="1400" smtClean="0">
                <a:solidFill>
                  <a:schemeClr val="tx2"/>
                </a:solidFill>
                <a:latin typeface="Arial Black" panose="020B0A04020102020204" pitchFamily="34" charset="0"/>
              </a:rPr>
              <a:pPr algn="ctr"/>
              <a:t>3</a:t>
            </a:fld>
            <a:endParaRPr lang="en-US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BDDF7A-AE13-4D4A-A82F-B213F637A1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9988" y="2840685"/>
            <a:ext cx="1012024" cy="117663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D3B322B-985E-4171-A2DB-1123071E87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00105" y="993675"/>
            <a:ext cx="2328874" cy="199966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4880768-DA91-4FED-8157-AC991E8E38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0474" y="1108498"/>
            <a:ext cx="2328874" cy="1848260"/>
          </a:xfrm>
          <a:prstGeom prst="rect">
            <a:avLst/>
          </a:prstGeom>
        </p:spPr>
      </p:pic>
      <p:sp>
        <p:nvSpPr>
          <p:cNvPr id="63" name="Oval 63">
            <a:extLst>
              <a:ext uri="{FF2B5EF4-FFF2-40B4-BE49-F238E27FC236}">
                <a16:creationId xmlns:a16="http://schemas.microsoft.com/office/drawing/2014/main" id="{6C5343BD-7572-4CE8-8350-0D3516829CF9}"/>
              </a:ext>
            </a:extLst>
          </p:cNvPr>
          <p:cNvSpPr/>
          <p:nvPr/>
        </p:nvSpPr>
        <p:spPr>
          <a:xfrm>
            <a:off x="4999906" y="865085"/>
            <a:ext cx="1697020" cy="1176630"/>
          </a:xfrm>
          <a:custGeom>
            <a:avLst/>
            <a:gdLst>
              <a:gd name="connsiteX0" fmla="*/ 0 w 1950420"/>
              <a:gd name="connsiteY0" fmla="*/ 1005503 h 2011006"/>
              <a:gd name="connsiteX1" fmla="*/ 975210 w 1950420"/>
              <a:gd name="connsiteY1" fmla="*/ 0 h 2011006"/>
              <a:gd name="connsiteX2" fmla="*/ 1950420 w 1950420"/>
              <a:gd name="connsiteY2" fmla="*/ 1005503 h 2011006"/>
              <a:gd name="connsiteX3" fmla="*/ 975210 w 1950420"/>
              <a:gd name="connsiteY3" fmla="*/ 2011006 h 2011006"/>
              <a:gd name="connsiteX4" fmla="*/ 0 w 1950420"/>
              <a:gd name="connsiteY4" fmla="*/ 1005503 h 2011006"/>
              <a:gd name="connsiteX0" fmla="*/ 226690 w 2177110"/>
              <a:gd name="connsiteY0" fmla="*/ 668618 h 1674121"/>
              <a:gd name="connsiteX1" fmla="*/ 303542 w 2177110"/>
              <a:gd name="connsiteY1" fmla="*/ 0 h 1674121"/>
              <a:gd name="connsiteX2" fmla="*/ 2177110 w 2177110"/>
              <a:gd name="connsiteY2" fmla="*/ 668618 h 1674121"/>
              <a:gd name="connsiteX3" fmla="*/ 1201900 w 2177110"/>
              <a:gd name="connsiteY3" fmla="*/ 1674121 h 1674121"/>
              <a:gd name="connsiteX4" fmla="*/ 226690 w 2177110"/>
              <a:gd name="connsiteY4" fmla="*/ 668618 h 16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110" h="1674121">
                <a:moveTo>
                  <a:pt x="226690" y="668618"/>
                </a:moveTo>
                <a:cubicBezTo>
                  <a:pt x="76964" y="389598"/>
                  <a:pt x="-235052" y="0"/>
                  <a:pt x="303542" y="0"/>
                </a:cubicBezTo>
                <a:cubicBezTo>
                  <a:pt x="842136" y="0"/>
                  <a:pt x="2177110" y="113294"/>
                  <a:pt x="2177110" y="668618"/>
                </a:cubicBezTo>
                <a:cubicBezTo>
                  <a:pt x="2177110" y="1223942"/>
                  <a:pt x="1740494" y="1674121"/>
                  <a:pt x="1201900" y="1674121"/>
                </a:cubicBezTo>
                <a:cubicBezTo>
                  <a:pt x="663306" y="1674121"/>
                  <a:pt x="376416" y="947638"/>
                  <a:pt x="226690" y="668618"/>
                </a:cubicBezTo>
                <a:close/>
              </a:path>
            </a:pathLst>
          </a:cu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>
              <a:cs typeface="Arial" pitchFamily="34" charset="0"/>
            </a:endParaRPr>
          </a:p>
        </p:txBody>
      </p:sp>
      <p:sp>
        <p:nvSpPr>
          <p:cNvPr id="64" name="Oval 62">
            <a:extLst>
              <a:ext uri="{FF2B5EF4-FFF2-40B4-BE49-F238E27FC236}">
                <a16:creationId xmlns:a16="http://schemas.microsoft.com/office/drawing/2014/main" id="{82FA5BA7-BCFC-4CA8-A9C4-76C193D9C24E}"/>
              </a:ext>
            </a:extLst>
          </p:cNvPr>
          <p:cNvSpPr/>
          <p:nvPr/>
        </p:nvSpPr>
        <p:spPr>
          <a:xfrm>
            <a:off x="5458617" y="1452523"/>
            <a:ext cx="1592442" cy="1306858"/>
          </a:xfrm>
          <a:custGeom>
            <a:avLst/>
            <a:gdLst>
              <a:gd name="connsiteX0" fmla="*/ 0 w 777210"/>
              <a:gd name="connsiteY0" fmla="*/ 388604 h 777208"/>
              <a:gd name="connsiteX1" fmla="*/ 388605 w 777210"/>
              <a:gd name="connsiteY1" fmla="*/ 0 h 777208"/>
              <a:gd name="connsiteX2" fmla="*/ 777210 w 777210"/>
              <a:gd name="connsiteY2" fmla="*/ 388604 h 777208"/>
              <a:gd name="connsiteX3" fmla="*/ 388605 w 777210"/>
              <a:gd name="connsiteY3" fmla="*/ 777208 h 777208"/>
              <a:gd name="connsiteX4" fmla="*/ 0 w 777210"/>
              <a:gd name="connsiteY4" fmla="*/ 388604 h 777208"/>
              <a:gd name="connsiteX0" fmla="*/ 1114 w 778324"/>
              <a:gd name="connsiteY0" fmla="*/ 388604 h 546359"/>
              <a:gd name="connsiteX1" fmla="*/ 389719 w 778324"/>
              <a:gd name="connsiteY1" fmla="*/ 0 h 546359"/>
              <a:gd name="connsiteX2" fmla="*/ 778324 w 778324"/>
              <a:gd name="connsiteY2" fmla="*/ 388604 h 546359"/>
              <a:gd name="connsiteX3" fmla="*/ 309508 w 778324"/>
              <a:gd name="connsiteY3" fmla="*/ 536577 h 546359"/>
              <a:gd name="connsiteX4" fmla="*/ 1114 w 778324"/>
              <a:gd name="connsiteY4" fmla="*/ 388604 h 546359"/>
              <a:gd name="connsiteX0" fmla="*/ 447 w 894405"/>
              <a:gd name="connsiteY0" fmla="*/ 394598 h 545927"/>
              <a:gd name="connsiteX1" fmla="*/ 505800 w 894405"/>
              <a:gd name="connsiteY1" fmla="*/ 4 h 545927"/>
              <a:gd name="connsiteX2" fmla="*/ 894405 w 894405"/>
              <a:gd name="connsiteY2" fmla="*/ 388608 h 545927"/>
              <a:gd name="connsiteX3" fmla="*/ 425589 w 894405"/>
              <a:gd name="connsiteY3" fmla="*/ 536581 h 545927"/>
              <a:gd name="connsiteX4" fmla="*/ 447 w 894405"/>
              <a:gd name="connsiteY4" fmla="*/ 394598 h 545927"/>
              <a:gd name="connsiteX0" fmla="*/ 447 w 894405"/>
              <a:gd name="connsiteY0" fmla="*/ 394598 h 484874"/>
              <a:gd name="connsiteX1" fmla="*/ 505800 w 894405"/>
              <a:gd name="connsiteY1" fmla="*/ 4 h 484874"/>
              <a:gd name="connsiteX2" fmla="*/ 894405 w 894405"/>
              <a:gd name="connsiteY2" fmla="*/ 388608 h 484874"/>
              <a:gd name="connsiteX3" fmla="*/ 425589 w 894405"/>
              <a:gd name="connsiteY3" fmla="*/ 392825 h 484874"/>
              <a:gd name="connsiteX4" fmla="*/ 447 w 894405"/>
              <a:gd name="connsiteY4" fmla="*/ 394598 h 484874"/>
              <a:gd name="connsiteX0" fmla="*/ 549 w 827794"/>
              <a:gd name="connsiteY0" fmla="*/ 323042 h 487960"/>
              <a:gd name="connsiteX1" fmla="*/ 439189 w 827794"/>
              <a:gd name="connsiteY1" fmla="*/ 327 h 487960"/>
              <a:gd name="connsiteX2" fmla="*/ 827794 w 827794"/>
              <a:gd name="connsiteY2" fmla="*/ 388931 h 487960"/>
              <a:gd name="connsiteX3" fmla="*/ 358978 w 827794"/>
              <a:gd name="connsiteY3" fmla="*/ 393148 h 487960"/>
              <a:gd name="connsiteX4" fmla="*/ 549 w 827794"/>
              <a:gd name="connsiteY4" fmla="*/ 323042 h 48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794" h="487960">
                <a:moveTo>
                  <a:pt x="549" y="323042"/>
                </a:moveTo>
                <a:cubicBezTo>
                  <a:pt x="13917" y="257572"/>
                  <a:pt x="301315" y="-10654"/>
                  <a:pt x="439189" y="327"/>
                </a:cubicBezTo>
                <a:cubicBezTo>
                  <a:pt x="577063" y="11308"/>
                  <a:pt x="827794" y="174311"/>
                  <a:pt x="827794" y="388931"/>
                </a:cubicBezTo>
                <a:cubicBezTo>
                  <a:pt x="827794" y="603551"/>
                  <a:pt x="496852" y="404129"/>
                  <a:pt x="358978" y="393148"/>
                </a:cubicBezTo>
                <a:cubicBezTo>
                  <a:pt x="221104" y="382167"/>
                  <a:pt x="-12819" y="388512"/>
                  <a:pt x="549" y="323042"/>
                </a:cubicBezTo>
                <a:close/>
              </a:path>
            </a:pathLst>
          </a:cu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>
              <a:cs typeface="Arial" pitchFamily="34" charset="0"/>
            </a:endParaRPr>
          </a:p>
        </p:txBody>
      </p:sp>
      <p:pic>
        <p:nvPicPr>
          <p:cNvPr id="2" name="- Instrumental Clip 15 (320)">
            <a:hlinkClick r:id="" action="ppaction://media"/>
            <a:extLst>
              <a:ext uri="{FF2B5EF4-FFF2-40B4-BE49-F238E27FC236}">
                <a16:creationId xmlns:a16="http://schemas.microsoft.com/office/drawing/2014/main" id="{C795B3B3-4A91-46FA-9A15-D7EA42483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69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 showWhenStopped="0">
                <p:cTn id="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1EADB3B-8E75-4966-9EFC-0FF2A7229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867" y="2561432"/>
            <a:ext cx="4516802" cy="301120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02186E4-3E41-4F9A-8F75-C75766092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21" y="264119"/>
            <a:ext cx="6250893" cy="380291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0AFFDC9-4B05-410C-A27A-43671774D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47" y="4191000"/>
            <a:ext cx="3685353" cy="245690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79" name="Right Triangle 178">
            <a:extLst>
              <a:ext uri="{FF2B5EF4-FFF2-40B4-BE49-F238E27FC236}">
                <a16:creationId xmlns:a16="http://schemas.microsoft.com/office/drawing/2014/main" id="{C0151BE8-99C4-4898-8F2E-7E87D20C7A22}"/>
              </a:ext>
            </a:extLst>
          </p:cNvPr>
          <p:cNvSpPr/>
          <p:nvPr/>
        </p:nvSpPr>
        <p:spPr>
          <a:xfrm>
            <a:off x="0" y="3237723"/>
            <a:ext cx="1166327" cy="362027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62">
            <a:extLst>
              <a:ext uri="{FF2B5EF4-FFF2-40B4-BE49-F238E27FC236}">
                <a16:creationId xmlns:a16="http://schemas.microsoft.com/office/drawing/2014/main" id="{70D14717-00F3-4D1D-B12A-18AD01C30BC9}"/>
              </a:ext>
            </a:extLst>
          </p:cNvPr>
          <p:cNvSpPr/>
          <p:nvPr/>
        </p:nvSpPr>
        <p:spPr>
          <a:xfrm>
            <a:off x="8764024" y="264119"/>
            <a:ext cx="1782583" cy="1623198"/>
          </a:xfrm>
          <a:custGeom>
            <a:avLst/>
            <a:gdLst>
              <a:gd name="connsiteX0" fmla="*/ 0 w 777210"/>
              <a:gd name="connsiteY0" fmla="*/ 388604 h 777208"/>
              <a:gd name="connsiteX1" fmla="*/ 388605 w 777210"/>
              <a:gd name="connsiteY1" fmla="*/ 0 h 777208"/>
              <a:gd name="connsiteX2" fmla="*/ 777210 w 777210"/>
              <a:gd name="connsiteY2" fmla="*/ 388604 h 777208"/>
              <a:gd name="connsiteX3" fmla="*/ 388605 w 777210"/>
              <a:gd name="connsiteY3" fmla="*/ 777208 h 777208"/>
              <a:gd name="connsiteX4" fmla="*/ 0 w 777210"/>
              <a:gd name="connsiteY4" fmla="*/ 388604 h 777208"/>
              <a:gd name="connsiteX0" fmla="*/ 1114 w 778324"/>
              <a:gd name="connsiteY0" fmla="*/ 388604 h 546359"/>
              <a:gd name="connsiteX1" fmla="*/ 389719 w 778324"/>
              <a:gd name="connsiteY1" fmla="*/ 0 h 546359"/>
              <a:gd name="connsiteX2" fmla="*/ 778324 w 778324"/>
              <a:gd name="connsiteY2" fmla="*/ 388604 h 546359"/>
              <a:gd name="connsiteX3" fmla="*/ 309508 w 778324"/>
              <a:gd name="connsiteY3" fmla="*/ 536577 h 546359"/>
              <a:gd name="connsiteX4" fmla="*/ 1114 w 778324"/>
              <a:gd name="connsiteY4" fmla="*/ 388604 h 54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324" h="546359">
                <a:moveTo>
                  <a:pt x="1114" y="388604"/>
                </a:moveTo>
                <a:cubicBezTo>
                  <a:pt x="14482" y="299175"/>
                  <a:pt x="175098" y="0"/>
                  <a:pt x="389719" y="0"/>
                </a:cubicBezTo>
                <a:cubicBezTo>
                  <a:pt x="604340" y="0"/>
                  <a:pt x="778324" y="173984"/>
                  <a:pt x="778324" y="388604"/>
                </a:cubicBezTo>
                <a:cubicBezTo>
                  <a:pt x="778324" y="603224"/>
                  <a:pt x="524129" y="536577"/>
                  <a:pt x="309508" y="536577"/>
                </a:cubicBezTo>
                <a:cubicBezTo>
                  <a:pt x="94887" y="536577"/>
                  <a:pt x="-12254" y="478033"/>
                  <a:pt x="1114" y="388604"/>
                </a:cubicBezTo>
                <a:close/>
              </a:path>
            </a:pathLst>
          </a:cu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altLang="ko-KR" sz="1400" b="1">
                <a:solidFill>
                  <a:schemeClr val="tx1">
                    <a:lumMod val="75000"/>
                    <a:lumOff val="25000"/>
                  </a:schemeClr>
                </a:solidFill>
                <a:cs typeface="B Titr" panose="00000700000000000000" pitchFamily="2" charset="-78"/>
              </a:rPr>
              <a:t>نمایشگاه هفته گرافیک  باهمکاری گروه معماری 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09333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CC907F91-D6DF-4E22-816A-1952156EF909}"/>
              </a:ext>
            </a:extLst>
          </p:cNvPr>
          <p:cNvGrpSpPr/>
          <p:nvPr/>
        </p:nvGrpSpPr>
        <p:grpSpPr>
          <a:xfrm>
            <a:off x="-21265" y="0"/>
            <a:ext cx="1848433" cy="6858000"/>
            <a:chOff x="-21265" y="0"/>
            <a:chExt cx="2046153" cy="68580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B7B6B6C-831E-46C8-BC44-3D8035B373B2}"/>
                </a:ext>
              </a:extLst>
            </p:cNvPr>
            <p:cNvSpPr/>
            <p:nvPr/>
          </p:nvSpPr>
          <p:spPr>
            <a:xfrm>
              <a:off x="-21265" y="0"/>
              <a:ext cx="440094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7186944-31B0-445E-91D6-E606F7C6D189}"/>
                </a:ext>
              </a:extLst>
            </p:cNvPr>
            <p:cNvSpPr/>
            <p:nvPr/>
          </p:nvSpPr>
          <p:spPr>
            <a:xfrm>
              <a:off x="1034981" y="641445"/>
              <a:ext cx="440094" cy="62165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C5AD385-D6EF-42B7-8C6D-4F3AC624E5C5}"/>
                </a:ext>
              </a:extLst>
            </p:cNvPr>
            <p:cNvSpPr/>
            <p:nvPr/>
          </p:nvSpPr>
          <p:spPr>
            <a:xfrm>
              <a:off x="504634" y="129180"/>
              <a:ext cx="440094" cy="582077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8B1EB06-A3A5-4FAF-A690-4DD8A58877F6}"/>
                </a:ext>
              </a:extLst>
            </p:cNvPr>
            <p:cNvSpPr/>
            <p:nvPr/>
          </p:nvSpPr>
          <p:spPr>
            <a:xfrm>
              <a:off x="1584794" y="1212640"/>
              <a:ext cx="440094" cy="50741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490834" y="1919605"/>
            <a:ext cx="682192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9C74458-7FD8-48E5-A3FD-B5126DC5D696}"/>
              </a:ext>
            </a:extLst>
          </p:cNvPr>
          <p:cNvSpPr/>
          <p:nvPr/>
        </p:nvSpPr>
        <p:spPr>
          <a:xfrm>
            <a:off x="11735846" y="0"/>
            <a:ext cx="46085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F1AC887-368C-49A5-9412-59A1A1DD8792}"/>
              </a:ext>
            </a:extLst>
          </p:cNvPr>
          <p:cNvSpPr txBox="1"/>
          <p:nvPr/>
        </p:nvSpPr>
        <p:spPr>
          <a:xfrm>
            <a:off x="9490834" y="3039565"/>
            <a:ext cx="682192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E309CA-6E25-49D4-BEB5-82C98A676876}"/>
              </a:ext>
            </a:extLst>
          </p:cNvPr>
          <p:cNvSpPr txBox="1"/>
          <p:nvPr/>
        </p:nvSpPr>
        <p:spPr>
          <a:xfrm>
            <a:off x="9490834" y="4159525"/>
            <a:ext cx="682192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EDE4D76-29A7-4489-9CC4-92ED15EB9E0D}"/>
              </a:ext>
            </a:extLst>
          </p:cNvPr>
          <p:cNvSpPr txBox="1"/>
          <p:nvPr/>
        </p:nvSpPr>
        <p:spPr>
          <a:xfrm>
            <a:off x="9490834" y="5279486"/>
            <a:ext cx="682192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04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79B9CB-EC88-463C-B6E7-C965F6A03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591" y="3749721"/>
            <a:ext cx="3893491" cy="292170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700A2DA-7819-4DFB-970C-478D183A3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48" y="117661"/>
            <a:ext cx="4343532" cy="32594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54902A1-61F5-4D4D-A905-DF109B18F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980" y="1691465"/>
            <a:ext cx="4258711" cy="319577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Oval 63" descr="نماشگاه">
            <a:extLst>
              <a:ext uri="{FF2B5EF4-FFF2-40B4-BE49-F238E27FC236}">
                <a16:creationId xmlns:a16="http://schemas.microsoft.com/office/drawing/2014/main" id="{DE40AA3C-1664-4844-B3F1-FC6C515582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21173132">
            <a:off x="8557301" y="88977"/>
            <a:ext cx="1867064" cy="1548735"/>
          </a:xfrm>
          <a:custGeom>
            <a:avLst/>
            <a:gdLst>
              <a:gd name="connsiteX0" fmla="*/ 0 w 1950420"/>
              <a:gd name="connsiteY0" fmla="*/ 1005503 h 2011006"/>
              <a:gd name="connsiteX1" fmla="*/ 975210 w 1950420"/>
              <a:gd name="connsiteY1" fmla="*/ 0 h 2011006"/>
              <a:gd name="connsiteX2" fmla="*/ 1950420 w 1950420"/>
              <a:gd name="connsiteY2" fmla="*/ 1005503 h 2011006"/>
              <a:gd name="connsiteX3" fmla="*/ 975210 w 1950420"/>
              <a:gd name="connsiteY3" fmla="*/ 2011006 h 2011006"/>
              <a:gd name="connsiteX4" fmla="*/ 0 w 1950420"/>
              <a:gd name="connsiteY4" fmla="*/ 1005503 h 2011006"/>
              <a:gd name="connsiteX0" fmla="*/ 226690 w 2177110"/>
              <a:gd name="connsiteY0" fmla="*/ 668618 h 1674121"/>
              <a:gd name="connsiteX1" fmla="*/ 303542 w 2177110"/>
              <a:gd name="connsiteY1" fmla="*/ 0 h 1674121"/>
              <a:gd name="connsiteX2" fmla="*/ 2177110 w 2177110"/>
              <a:gd name="connsiteY2" fmla="*/ 668618 h 1674121"/>
              <a:gd name="connsiteX3" fmla="*/ 1201900 w 2177110"/>
              <a:gd name="connsiteY3" fmla="*/ 1674121 h 1674121"/>
              <a:gd name="connsiteX4" fmla="*/ 226690 w 2177110"/>
              <a:gd name="connsiteY4" fmla="*/ 668618 h 16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110" h="1674121">
                <a:moveTo>
                  <a:pt x="226690" y="668618"/>
                </a:moveTo>
                <a:cubicBezTo>
                  <a:pt x="76964" y="389598"/>
                  <a:pt x="-235052" y="0"/>
                  <a:pt x="303542" y="0"/>
                </a:cubicBezTo>
                <a:cubicBezTo>
                  <a:pt x="842136" y="0"/>
                  <a:pt x="2177110" y="113294"/>
                  <a:pt x="2177110" y="668618"/>
                </a:cubicBezTo>
                <a:cubicBezTo>
                  <a:pt x="2177110" y="1223942"/>
                  <a:pt x="1740494" y="1674121"/>
                  <a:pt x="1201900" y="1674121"/>
                </a:cubicBezTo>
                <a:cubicBezTo>
                  <a:pt x="663306" y="1674121"/>
                  <a:pt x="376416" y="947638"/>
                  <a:pt x="226690" y="668618"/>
                </a:cubicBezTo>
                <a:close/>
              </a:path>
            </a:pathLst>
          </a:cu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ko-KR" sz="1400" b="1" dirty="0">
                <a:solidFill>
                  <a:schemeClr val="tx1"/>
                </a:solidFill>
                <a:cs typeface="Arial" pitchFamily="34" charset="0"/>
              </a:rPr>
              <a:t>بازدید دانش آموزان هنرستان</a:t>
            </a:r>
          </a:p>
          <a:p>
            <a:pPr algn="ctr"/>
            <a:r>
              <a:rPr lang="fa-IR" altLang="ko-KR" sz="1400" b="1" dirty="0">
                <a:solidFill>
                  <a:schemeClr val="tx1"/>
                </a:solidFill>
                <a:cs typeface="Arial" pitchFamily="34" charset="0"/>
              </a:rPr>
              <a:t> شهید مصطفی خمینی  </a:t>
            </a:r>
            <a:endParaRPr lang="ko-KR" altLang="en-US" sz="1400" b="1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996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376256B-DDA2-4679-8AD9-FC909295C0FA}"/>
              </a:ext>
            </a:extLst>
          </p:cNvPr>
          <p:cNvSpPr/>
          <p:nvPr/>
        </p:nvSpPr>
        <p:spPr>
          <a:xfrm>
            <a:off x="0" y="0"/>
            <a:ext cx="2024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69B187-94DB-4268-B856-2305B106FB3F}"/>
              </a:ext>
            </a:extLst>
          </p:cNvPr>
          <p:cNvSpPr/>
          <p:nvPr/>
        </p:nvSpPr>
        <p:spPr>
          <a:xfrm>
            <a:off x="10167257" y="0"/>
            <a:ext cx="2024743" cy="6858000"/>
          </a:xfrm>
          <a:prstGeom prst="rect">
            <a:avLst/>
          </a:prstGeom>
          <a:solidFill>
            <a:srgbClr val="FEC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F3BA1CD-4682-4CF8-964B-15F23114E238}"/>
              </a:ext>
            </a:extLst>
          </p:cNvPr>
          <p:cNvSpPr txBox="1">
            <a:spLocks/>
          </p:cNvSpPr>
          <p:nvPr/>
        </p:nvSpPr>
        <p:spPr>
          <a:xfrm>
            <a:off x="10933006" y="6356350"/>
            <a:ext cx="4207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B559F-E89F-4FA7-9101-7DE2B933B3E2}" type="slidenum">
              <a:rPr lang="en-US" sz="1400" smtClean="0">
                <a:solidFill>
                  <a:schemeClr val="tx2"/>
                </a:solidFill>
                <a:latin typeface="Arial Black" panose="020B0A04020102020204" pitchFamily="34" charset="0"/>
              </a:rPr>
              <a:pPr algn="ctr"/>
              <a:t>6</a:t>
            </a:fld>
            <a:endParaRPr lang="en-US" sz="140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FB6975-1FEF-4EE8-AA6B-C75E8ABA8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726" y="3446399"/>
            <a:ext cx="3427061" cy="228470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AA70B5-C808-4D48-8AE3-597A66298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40" y="271940"/>
            <a:ext cx="4166318" cy="277754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4D5748-F247-41E0-921F-285AF5EB9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53" y="3780775"/>
            <a:ext cx="4411051" cy="29407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4A0D31B-7C13-40AF-A7FC-BE254F0699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117" y="339208"/>
            <a:ext cx="3964511" cy="264300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7" name="Oval 62">
            <a:extLst>
              <a:ext uri="{FF2B5EF4-FFF2-40B4-BE49-F238E27FC236}">
                <a16:creationId xmlns:a16="http://schemas.microsoft.com/office/drawing/2014/main" id="{4660CC9F-3981-4D7C-A549-4ACBA20CB80A}"/>
              </a:ext>
            </a:extLst>
          </p:cNvPr>
          <p:cNvSpPr/>
          <p:nvPr/>
        </p:nvSpPr>
        <p:spPr>
          <a:xfrm>
            <a:off x="4673107" y="947059"/>
            <a:ext cx="2131881" cy="1106823"/>
          </a:xfrm>
          <a:custGeom>
            <a:avLst/>
            <a:gdLst>
              <a:gd name="connsiteX0" fmla="*/ 0 w 777210"/>
              <a:gd name="connsiteY0" fmla="*/ 388604 h 777208"/>
              <a:gd name="connsiteX1" fmla="*/ 388605 w 777210"/>
              <a:gd name="connsiteY1" fmla="*/ 0 h 777208"/>
              <a:gd name="connsiteX2" fmla="*/ 777210 w 777210"/>
              <a:gd name="connsiteY2" fmla="*/ 388604 h 777208"/>
              <a:gd name="connsiteX3" fmla="*/ 388605 w 777210"/>
              <a:gd name="connsiteY3" fmla="*/ 777208 h 777208"/>
              <a:gd name="connsiteX4" fmla="*/ 0 w 777210"/>
              <a:gd name="connsiteY4" fmla="*/ 388604 h 777208"/>
              <a:gd name="connsiteX0" fmla="*/ 1114 w 778324"/>
              <a:gd name="connsiteY0" fmla="*/ 388604 h 546359"/>
              <a:gd name="connsiteX1" fmla="*/ 389719 w 778324"/>
              <a:gd name="connsiteY1" fmla="*/ 0 h 546359"/>
              <a:gd name="connsiteX2" fmla="*/ 778324 w 778324"/>
              <a:gd name="connsiteY2" fmla="*/ 388604 h 546359"/>
              <a:gd name="connsiteX3" fmla="*/ 309508 w 778324"/>
              <a:gd name="connsiteY3" fmla="*/ 536577 h 546359"/>
              <a:gd name="connsiteX4" fmla="*/ 1114 w 778324"/>
              <a:gd name="connsiteY4" fmla="*/ 388604 h 54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324" h="546359">
                <a:moveTo>
                  <a:pt x="1114" y="388604"/>
                </a:moveTo>
                <a:cubicBezTo>
                  <a:pt x="14482" y="299175"/>
                  <a:pt x="175098" y="0"/>
                  <a:pt x="389719" y="0"/>
                </a:cubicBezTo>
                <a:cubicBezTo>
                  <a:pt x="604340" y="0"/>
                  <a:pt x="778324" y="173984"/>
                  <a:pt x="778324" y="388604"/>
                </a:cubicBezTo>
                <a:cubicBezTo>
                  <a:pt x="778324" y="603224"/>
                  <a:pt x="524129" y="536577"/>
                  <a:pt x="309508" y="536577"/>
                </a:cubicBezTo>
                <a:cubicBezTo>
                  <a:pt x="94887" y="536577"/>
                  <a:pt x="-12254" y="478033"/>
                  <a:pt x="1114" y="388604"/>
                </a:cubicBezTo>
                <a:close/>
              </a:path>
            </a:pathLst>
          </a:cu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ko-KR" sz="1400" b="1" dirty="0">
                <a:solidFill>
                  <a:schemeClr val="tx1"/>
                </a:solidFill>
                <a:cs typeface="Arial" pitchFamily="34" charset="0"/>
              </a:rPr>
              <a:t>نمایشگاه پوستر پیام آوران مهربانی</a:t>
            </a:r>
            <a:endParaRPr lang="ko-KR" altLang="en-US" sz="1400" b="1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136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F3BA1CD-4682-4CF8-964B-15F23114E238}"/>
              </a:ext>
            </a:extLst>
          </p:cNvPr>
          <p:cNvSpPr txBox="1">
            <a:spLocks/>
          </p:cNvSpPr>
          <p:nvPr/>
        </p:nvSpPr>
        <p:spPr>
          <a:xfrm>
            <a:off x="10933006" y="6356350"/>
            <a:ext cx="4207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B559F-E89F-4FA7-9101-7DE2B933B3E2}" type="slidenum">
              <a:rPr lang="en-US" sz="1400" smtClean="0">
                <a:solidFill>
                  <a:schemeClr val="tx2"/>
                </a:solidFill>
                <a:latin typeface="Arial Black" panose="020B0A04020102020204" pitchFamily="34" charset="0"/>
              </a:rPr>
              <a:pPr algn="ctr"/>
              <a:t>7</a:t>
            </a:fld>
            <a:endParaRPr lang="en-US" sz="140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9852081-5FE2-4AFA-8BB6-3AE18DABFA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636"/>
          <a:stretch>
            <a:fillRect/>
          </a:stretch>
        </p:blipFill>
        <p:spPr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867B7CF-ADCA-420C-8527-780F9DE2709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23619"/>
            <a:ext cx="4206240" cy="3632731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0" name="Oval 63">
            <a:extLst>
              <a:ext uri="{FF2B5EF4-FFF2-40B4-BE49-F238E27FC236}">
                <a16:creationId xmlns:a16="http://schemas.microsoft.com/office/drawing/2014/main" id="{692B3834-21E6-4C18-9E62-AC58BF47C689}"/>
              </a:ext>
            </a:extLst>
          </p:cNvPr>
          <p:cNvSpPr/>
          <p:nvPr/>
        </p:nvSpPr>
        <p:spPr>
          <a:xfrm>
            <a:off x="2257127" y="360974"/>
            <a:ext cx="3722396" cy="2221968"/>
          </a:xfrm>
          <a:custGeom>
            <a:avLst/>
            <a:gdLst>
              <a:gd name="connsiteX0" fmla="*/ 0 w 1950420"/>
              <a:gd name="connsiteY0" fmla="*/ 1005503 h 2011006"/>
              <a:gd name="connsiteX1" fmla="*/ 975210 w 1950420"/>
              <a:gd name="connsiteY1" fmla="*/ 0 h 2011006"/>
              <a:gd name="connsiteX2" fmla="*/ 1950420 w 1950420"/>
              <a:gd name="connsiteY2" fmla="*/ 1005503 h 2011006"/>
              <a:gd name="connsiteX3" fmla="*/ 975210 w 1950420"/>
              <a:gd name="connsiteY3" fmla="*/ 2011006 h 2011006"/>
              <a:gd name="connsiteX4" fmla="*/ 0 w 1950420"/>
              <a:gd name="connsiteY4" fmla="*/ 1005503 h 2011006"/>
              <a:gd name="connsiteX0" fmla="*/ 226690 w 2177110"/>
              <a:gd name="connsiteY0" fmla="*/ 668618 h 1674121"/>
              <a:gd name="connsiteX1" fmla="*/ 303542 w 2177110"/>
              <a:gd name="connsiteY1" fmla="*/ 0 h 1674121"/>
              <a:gd name="connsiteX2" fmla="*/ 2177110 w 2177110"/>
              <a:gd name="connsiteY2" fmla="*/ 668618 h 1674121"/>
              <a:gd name="connsiteX3" fmla="*/ 1201900 w 2177110"/>
              <a:gd name="connsiteY3" fmla="*/ 1674121 h 1674121"/>
              <a:gd name="connsiteX4" fmla="*/ 226690 w 2177110"/>
              <a:gd name="connsiteY4" fmla="*/ 668618 h 16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110" h="1674121">
                <a:moveTo>
                  <a:pt x="226690" y="668618"/>
                </a:moveTo>
                <a:cubicBezTo>
                  <a:pt x="76964" y="389598"/>
                  <a:pt x="-235052" y="0"/>
                  <a:pt x="303542" y="0"/>
                </a:cubicBezTo>
                <a:cubicBezTo>
                  <a:pt x="842136" y="0"/>
                  <a:pt x="2177110" y="113294"/>
                  <a:pt x="2177110" y="668618"/>
                </a:cubicBezTo>
                <a:cubicBezTo>
                  <a:pt x="2177110" y="1223942"/>
                  <a:pt x="1740494" y="1674121"/>
                  <a:pt x="1201900" y="1674121"/>
                </a:cubicBezTo>
                <a:cubicBezTo>
                  <a:pt x="663306" y="1674121"/>
                  <a:pt x="376416" y="947638"/>
                  <a:pt x="226690" y="668618"/>
                </a:cubicBezTo>
                <a:close/>
              </a:path>
            </a:pathLst>
          </a:cu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ko-KR" sz="2400" b="1" dirty="0">
                <a:solidFill>
                  <a:schemeClr val="tx1"/>
                </a:solidFill>
                <a:cs typeface="Arial" pitchFamily="34" charset="0"/>
              </a:rPr>
              <a:t>جلسه توجیحی اولین رویداد فناورانه  طراحی کیف </a:t>
            </a:r>
            <a:endParaRPr lang="ko-KR" altLang="en-US" sz="2400" b="1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39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A4160D-F0E7-42BD-BF2D-9983A77921F2}"/>
              </a:ext>
            </a:extLst>
          </p:cNvPr>
          <p:cNvSpPr txBox="1">
            <a:spLocks/>
          </p:cNvSpPr>
          <p:nvPr/>
        </p:nvSpPr>
        <p:spPr>
          <a:xfrm>
            <a:off x="10933006" y="6356350"/>
            <a:ext cx="4207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B559F-E89F-4FA7-9101-7DE2B933B3E2}" type="slidenum">
              <a:rPr lang="en-US" sz="1400" smtClean="0">
                <a:solidFill>
                  <a:schemeClr val="tx2"/>
                </a:solidFill>
                <a:latin typeface="Arial Black" panose="020B0A04020102020204" pitchFamily="34" charset="0"/>
              </a:rPr>
              <a:pPr algn="ctr"/>
              <a:t>8</a:t>
            </a:fld>
            <a:endParaRPr lang="en-US" sz="140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81159-7919-466E-92ED-9075707FE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74" y="3986546"/>
            <a:ext cx="4154930" cy="278252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EF0AD9-6D6B-4F89-B68C-9F9CD66B31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00" y="758020"/>
            <a:ext cx="5190922" cy="290863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A2B387-FA40-4108-9A14-B204E0671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02" y="531863"/>
            <a:ext cx="3972997" cy="289713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8" name="Oval 63">
            <a:extLst>
              <a:ext uri="{FF2B5EF4-FFF2-40B4-BE49-F238E27FC236}">
                <a16:creationId xmlns:a16="http://schemas.microsoft.com/office/drawing/2014/main" id="{F19D8CB3-D25B-4A08-8834-7380B75E6D4D}"/>
              </a:ext>
            </a:extLst>
          </p:cNvPr>
          <p:cNvSpPr/>
          <p:nvPr/>
        </p:nvSpPr>
        <p:spPr>
          <a:xfrm>
            <a:off x="258678" y="3429000"/>
            <a:ext cx="3090646" cy="1948807"/>
          </a:xfrm>
          <a:custGeom>
            <a:avLst/>
            <a:gdLst>
              <a:gd name="connsiteX0" fmla="*/ 0 w 1950420"/>
              <a:gd name="connsiteY0" fmla="*/ 1005503 h 2011006"/>
              <a:gd name="connsiteX1" fmla="*/ 975210 w 1950420"/>
              <a:gd name="connsiteY1" fmla="*/ 0 h 2011006"/>
              <a:gd name="connsiteX2" fmla="*/ 1950420 w 1950420"/>
              <a:gd name="connsiteY2" fmla="*/ 1005503 h 2011006"/>
              <a:gd name="connsiteX3" fmla="*/ 975210 w 1950420"/>
              <a:gd name="connsiteY3" fmla="*/ 2011006 h 2011006"/>
              <a:gd name="connsiteX4" fmla="*/ 0 w 1950420"/>
              <a:gd name="connsiteY4" fmla="*/ 1005503 h 2011006"/>
              <a:gd name="connsiteX0" fmla="*/ 226690 w 2177110"/>
              <a:gd name="connsiteY0" fmla="*/ 668618 h 1674121"/>
              <a:gd name="connsiteX1" fmla="*/ 303542 w 2177110"/>
              <a:gd name="connsiteY1" fmla="*/ 0 h 1674121"/>
              <a:gd name="connsiteX2" fmla="*/ 2177110 w 2177110"/>
              <a:gd name="connsiteY2" fmla="*/ 668618 h 1674121"/>
              <a:gd name="connsiteX3" fmla="*/ 1201900 w 2177110"/>
              <a:gd name="connsiteY3" fmla="*/ 1674121 h 1674121"/>
              <a:gd name="connsiteX4" fmla="*/ 226690 w 2177110"/>
              <a:gd name="connsiteY4" fmla="*/ 668618 h 16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110" h="1674121">
                <a:moveTo>
                  <a:pt x="226690" y="668618"/>
                </a:moveTo>
                <a:cubicBezTo>
                  <a:pt x="76964" y="389598"/>
                  <a:pt x="-235052" y="0"/>
                  <a:pt x="303542" y="0"/>
                </a:cubicBezTo>
                <a:cubicBezTo>
                  <a:pt x="842136" y="0"/>
                  <a:pt x="2177110" y="113294"/>
                  <a:pt x="2177110" y="668618"/>
                </a:cubicBezTo>
                <a:cubicBezTo>
                  <a:pt x="2177110" y="1223942"/>
                  <a:pt x="1740494" y="1674121"/>
                  <a:pt x="1201900" y="1674121"/>
                </a:cubicBezTo>
                <a:cubicBezTo>
                  <a:pt x="663306" y="1674121"/>
                  <a:pt x="376416" y="947638"/>
                  <a:pt x="226690" y="668618"/>
                </a:cubicBezTo>
                <a:close/>
              </a:path>
            </a:pathLst>
          </a:cu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ko-KR" sz="2400" b="1" dirty="0">
                <a:solidFill>
                  <a:schemeClr val="tx1"/>
                </a:solidFill>
                <a:cs typeface="Arial" pitchFamily="34" charset="0"/>
              </a:rPr>
              <a:t>نمایشگاه نقاشی</a:t>
            </a:r>
          </a:p>
          <a:p>
            <a:pPr algn="ctr"/>
            <a:r>
              <a:rPr lang="fa-IR" altLang="ko-KR" sz="2400" b="1" dirty="0">
                <a:solidFill>
                  <a:schemeClr val="tx1"/>
                </a:solidFill>
                <a:cs typeface="Arial" pitchFamily="34" charset="0"/>
              </a:rPr>
              <a:t>            آثاردانشجویی </a:t>
            </a:r>
            <a:endParaRPr lang="ko-KR" altLang="en-US" sz="2400" b="1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2" name="Instrumental Ceminar 04">
            <a:hlinkClick r:id="" action="ppaction://media"/>
            <a:extLst>
              <a:ext uri="{FF2B5EF4-FFF2-40B4-BE49-F238E27FC236}">
                <a16:creationId xmlns:a16="http://schemas.microsoft.com/office/drawing/2014/main" id="{65F07E45-9107-4DEC-824B-690187F9B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6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79E73728-0E34-4822-BB2C-308CDB0B2129}"/>
              </a:ext>
            </a:extLst>
          </p:cNvPr>
          <p:cNvSpPr/>
          <p:nvPr/>
        </p:nvSpPr>
        <p:spPr>
          <a:xfrm>
            <a:off x="0" y="3237723"/>
            <a:ext cx="1166327" cy="3620278"/>
          </a:xfrm>
          <a:prstGeom prst="rtTriangle">
            <a:avLst/>
          </a:prstGeom>
          <a:solidFill>
            <a:srgbClr val="FEC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3CC48174-31CC-4C4B-A639-C664015FC186}"/>
              </a:ext>
            </a:extLst>
          </p:cNvPr>
          <p:cNvSpPr/>
          <p:nvPr/>
        </p:nvSpPr>
        <p:spPr>
          <a:xfrm rot="10800000">
            <a:off x="11025673" y="0"/>
            <a:ext cx="1166327" cy="3620278"/>
          </a:xfrm>
          <a:prstGeom prst="rtTriangle">
            <a:avLst/>
          </a:prstGeom>
          <a:solidFill>
            <a:srgbClr val="FEC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056FA8-1E3E-4010-9C67-82F0736FF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63" y="315433"/>
            <a:ext cx="1335140" cy="1341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AE8449-AEC4-4971-B124-D9D7C2F04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048" y="254468"/>
            <a:ext cx="731583" cy="731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66BFEF-14F0-4241-BD9E-B7F6322D0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201" y="5478196"/>
            <a:ext cx="1176630" cy="1176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16D22E-D7FD-40EB-BA27-153179D8E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1113" y="4184650"/>
            <a:ext cx="975445" cy="969348"/>
          </a:xfrm>
          <a:prstGeom prst="rect">
            <a:avLst/>
          </a:prstGeo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5D2344C4-9897-4609-A3F5-0E31DC5C97F3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265" y="1772716"/>
            <a:ext cx="2931023" cy="2930013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730BBB14-5E1D-42C9-BB64-38AC1A598A39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" b="7301"/>
          <a:stretch>
            <a:fillRect/>
          </a:stretch>
        </p:blipFill>
        <p:spPr>
          <a:xfrm>
            <a:off x="6536121" y="3521728"/>
            <a:ext cx="3220008" cy="3222607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E5456CD-850C-4BDD-9F6D-A338D48DB6EF}"/>
              </a:ext>
            </a:extLst>
          </p:cNvPr>
          <p:cNvPicPr>
            <a:picLocks noGrp="1" noChangeAspect="1"/>
          </p:cNvPicPr>
          <p:nvPr>
            <p:ph type="pic" sz="quarter" idx="4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" b="5929"/>
          <a:stretch>
            <a:fillRect/>
          </a:stretch>
        </p:blipFill>
        <p:spPr>
          <a:xfrm>
            <a:off x="8213736" y="113665"/>
            <a:ext cx="3222607" cy="322260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CB3EBC-C0E0-42CC-BB30-8DB8AC8462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1261" y="203174"/>
            <a:ext cx="3222606" cy="441545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995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Cover and End Slide Master">
  <a:themeElements>
    <a:clrScheme name="Music Concep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ADAE8"/>
      </a:accent1>
      <a:accent2>
        <a:srgbClr val="7AE8C8"/>
      </a:accent2>
      <a:accent3>
        <a:srgbClr val="9EECAC"/>
      </a:accent3>
      <a:accent4>
        <a:srgbClr val="CAEE8C"/>
      </a:accent4>
      <a:accent5>
        <a:srgbClr val="FEE680"/>
      </a:accent5>
      <a:accent6>
        <a:srgbClr val="FEC07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Music Concep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ADAE8"/>
      </a:accent1>
      <a:accent2>
        <a:srgbClr val="7AE8C8"/>
      </a:accent2>
      <a:accent3>
        <a:srgbClr val="9EECAC"/>
      </a:accent3>
      <a:accent4>
        <a:srgbClr val="CAEE8C"/>
      </a:accent4>
      <a:accent5>
        <a:srgbClr val="FEE680"/>
      </a:accent5>
      <a:accent6>
        <a:srgbClr val="FEC07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Music Concep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ADAE8"/>
      </a:accent1>
      <a:accent2>
        <a:srgbClr val="7AE8C8"/>
      </a:accent2>
      <a:accent3>
        <a:srgbClr val="9EECAC"/>
      </a:accent3>
      <a:accent4>
        <a:srgbClr val="CAEE8C"/>
      </a:accent4>
      <a:accent5>
        <a:srgbClr val="FEE680"/>
      </a:accent5>
      <a:accent6>
        <a:srgbClr val="FEC07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6406</TotalTime>
  <Words>182</Words>
  <Application>Microsoft Office PowerPoint</Application>
  <PresentationFormat>Widescreen</PresentationFormat>
  <Paragraphs>72</Paragraphs>
  <Slides>26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 Black</vt:lpstr>
      <vt:lpstr>IRANSans(FaNum)</vt:lpstr>
      <vt:lpstr>Shabnam</vt:lpstr>
      <vt:lpstr>Calibri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ابراهيمي, فاطمه</cp:lastModifiedBy>
  <cp:revision>261</cp:revision>
  <dcterms:created xsi:type="dcterms:W3CDTF">2018-04-24T17:14:44Z</dcterms:created>
  <dcterms:modified xsi:type="dcterms:W3CDTF">2025-07-12T05:39:02Z</dcterms:modified>
</cp:coreProperties>
</file>